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3716000"/>
  <p:notesSz cx="6858000" cy="9144000"/>
  <p:defaultTextStyle>
    <a:lvl1pPr defTabSz="821529">
      <a:spcBef>
        <a:spcPts val="3300"/>
      </a:spcBef>
      <a:defRPr sz="2800" b="1">
        <a:solidFill>
          <a:srgbClr val="222222"/>
        </a:solidFill>
        <a:latin typeface="+mj-lt"/>
        <a:ea typeface="+mj-ea"/>
        <a:cs typeface="+mj-cs"/>
        <a:sym typeface="Helvetica"/>
      </a:defRPr>
    </a:lvl1pPr>
    <a:lvl2pPr defTabSz="821529">
      <a:spcBef>
        <a:spcPts val="3300"/>
      </a:spcBef>
      <a:defRPr sz="2800" b="1">
        <a:solidFill>
          <a:srgbClr val="222222"/>
        </a:solidFill>
        <a:latin typeface="+mj-lt"/>
        <a:ea typeface="+mj-ea"/>
        <a:cs typeface="+mj-cs"/>
        <a:sym typeface="Helvetica"/>
      </a:defRPr>
    </a:lvl2pPr>
    <a:lvl3pPr defTabSz="821529">
      <a:spcBef>
        <a:spcPts val="3300"/>
      </a:spcBef>
      <a:defRPr sz="2800" b="1">
        <a:solidFill>
          <a:srgbClr val="222222"/>
        </a:solidFill>
        <a:latin typeface="+mj-lt"/>
        <a:ea typeface="+mj-ea"/>
        <a:cs typeface="+mj-cs"/>
        <a:sym typeface="Helvetica"/>
      </a:defRPr>
    </a:lvl3pPr>
    <a:lvl4pPr defTabSz="821529">
      <a:spcBef>
        <a:spcPts val="3300"/>
      </a:spcBef>
      <a:defRPr sz="2800" b="1">
        <a:solidFill>
          <a:srgbClr val="222222"/>
        </a:solidFill>
        <a:latin typeface="+mj-lt"/>
        <a:ea typeface="+mj-ea"/>
        <a:cs typeface="+mj-cs"/>
        <a:sym typeface="Helvetica"/>
      </a:defRPr>
    </a:lvl4pPr>
    <a:lvl5pPr defTabSz="821529">
      <a:spcBef>
        <a:spcPts val="3300"/>
      </a:spcBef>
      <a:defRPr sz="2800" b="1">
        <a:solidFill>
          <a:srgbClr val="222222"/>
        </a:solidFill>
        <a:latin typeface="+mj-lt"/>
        <a:ea typeface="+mj-ea"/>
        <a:cs typeface="+mj-cs"/>
        <a:sym typeface="Helvetica"/>
      </a:defRPr>
    </a:lvl5pPr>
    <a:lvl6pPr defTabSz="821529">
      <a:spcBef>
        <a:spcPts val="3300"/>
      </a:spcBef>
      <a:defRPr sz="2800" b="1">
        <a:solidFill>
          <a:srgbClr val="222222"/>
        </a:solidFill>
        <a:latin typeface="+mj-lt"/>
        <a:ea typeface="+mj-ea"/>
        <a:cs typeface="+mj-cs"/>
        <a:sym typeface="Helvetica"/>
      </a:defRPr>
    </a:lvl6pPr>
    <a:lvl7pPr defTabSz="821529">
      <a:spcBef>
        <a:spcPts val="3300"/>
      </a:spcBef>
      <a:defRPr sz="2800" b="1">
        <a:solidFill>
          <a:srgbClr val="222222"/>
        </a:solidFill>
        <a:latin typeface="+mj-lt"/>
        <a:ea typeface="+mj-ea"/>
        <a:cs typeface="+mj-cs"/>
        <a:sym typeface="Helvetica"/>
      </a:defRPr>
    </a:lvl7pPr>
    <a:lvl8pPr defTabSz="821529">
      <a:spcBef>
        <a:spcPts val="3300"/>
      </a:spcBef>
      <a:defRPr sz="2800" b="1">
        <a:solidFill>
          <a:srgbClr val="222222"/>
        </a:solidFill>
        <a:latin typeface="+mj-lt"/>
        <a:ea typeface="+mj-ea"/>
        <a:cs typeface="+mj-cs"/>
        <a:sym typeface="Helvetica"/>
      </a:defRPr>
    </a:lvl8pPr>
    <a:lvl9pPr defTabSz="821529">
      <a:spcBef>
        <a:spcPts val="3300"/>
      </a:spcBef>
      <a:defRPr sz="2800" b="1">
        <a:solidFill>
          <a:srgbClr val="222222"/>
        </a:solidFill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838787"/>
        </a:fontRef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Ref idx="maj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889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A6AAA9"/>
        </a:fontRef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889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Ref idx="major">
          <a:srgbClr val="222222"/>
        </a:fontRef>
        <a:srgbClr val="222222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CCE0F1"/>
          </a:solidFill>
        </a:fill>
      </a:tcStyle>
    </a:wholeTbl>
    <a:band2H>
      <a:tcTxStyle/>
      <a:tcStyle>
        <a:tcBdr/>
        <a:fill>
          <a:solidFill>
            <a:srgbClr val="E7F0F8"/>
          </a:solidFill>
        </a:fill>
      </a:tcStyle>
    </a:band2H>
    <a:firstCol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34A5DA"/>
          </a:solidFill>
        </a:fill>
      </a:tcStyle>
    </a:firstCol>
    <a:lastRow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381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34A5DA"/>
          </a:solidFill>
        </a:fill>
      </a:tcStyle>
    </a:lastRow>
    <a:firstRow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381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34A5DA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222222"/>
        </a:fontRef>
        <a:srgbClr val="222222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D9E8D1"/>
          </a:solidFill>
        </a:fill>
      </a:tcStyle>
    </a:wholeTbl>
    <a:band2H>
      <a:tcTxStyle/>
      <a:tcStyle>
        <a:tcBdr/>
        <a:fill>
          <a:solidFill>
            <a:srgbClr val="EDF4E9"/>
          </a:solidFill>
        </a:fill>
      </a:tcStyle>
    </a:band2H>
    <a:firstCol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8ABE5E"/>
          </a:solidFill>
        </a:fill>
      </a:tcStyle>
    </a:firstCol>
    <a:lastRow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381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8ABE5E"/>
          </a:solidFill>
        </a:fill>
      </a:tcStyle>
    </a:lastRow>
    <a:firstRow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381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8ABE5E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222222"/>
        </a:fontRef>
        <a:srgbClr val="222222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EACBD1"/>
          </a:solidFill>
        </a:fill>
      </a:tcStyle>
    </a:wholeTbl>
    <a:band2H>
      <a:tcTxStyle/>
      <a:tcStyle>
        <a:tcBdr/>
        <a:fill>
          <a:solidFill>
            <a:srgbClr val="F5E7E9"/>
          </a:solidFill>
        </a:fill>
      </a:tcStyle>
    </a:band2H>
    <a:firstCol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C52060"/>
          </a:solidFill>
        </a:fill>
      </a:tcStyle>
    </a:firstCol>
    <a:lastRow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381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C52060"/>
          </a:solidFill>
        </a:fill>
      </a:tcStyle>
    </a:lastRow>
    <a:firstRow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381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C5206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222222"/>
        </a:fontRef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EFDFF"/>
          </a:solidFill>
        </a:fill>
      </a:tcStyle>
    </a:band2H>
    <a:firstCol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A5DA"/>
          </a:solidFill>
        </a:fill>
      </a:tcStyle>
    </a:firstCol>
    <a:lastRow>
      <a:tcTxStyle b="on" i="on">
        <a:fontRef idx="major">
          <a:srgbClr val="222222"/>
        </a:fontRef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222"/>
              </a:solidFill>
              <a:prstDash val="solid"/>
              <a:bevel/>
            </a:ln>
          </a:top>
          <a:bottom>
            <a:ln w="25400" cap="flat">
              <a:solidFill>
                <a:srgbClr val="222222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DFF"/>
          </a:solidFill>
        </a:fill>
      </a:tcStyle>
    </a:lastRow>
    <a:firstRow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bevel/>
            </a:ln>
          </a:top>
          <a:bottom>
            <a:ln w="25400" cap="flat">
              <a:solidFill>
                <a:srgbClr val="222222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A5DA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222222"/>
        </a:fontRef>
        <a:srgbClr val="222222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222222"/>
          </a:solidFill>
        </a:fill>
      </a:tcStyle>
    </a:firstCol>
    <a:lastRow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38100" cap="flat">
              <a:solidFill>
                <a:srgbClr val="FEFDFF"/>
              </a:solidFill>
              <a:prstDash val="solid"/>
              <a:bevel/>
            </a:ln>
          </a:top>
          <a:bottom>
            <a:ln w="127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222222"/>
          </a:solidFill>
        </a:fill>
      </a:tcStyle>
    </a:lastRow>
    <a:firstRow>
      <a:tcTxStyle b="on" i="on">
        <a:fontRef idx="major">
          <a:srgbClr val="FEFDFF"/>
        </a:fontRef>
        <a:srgbClr val="FEFDFF"/>
      </a:tcTxStyle>
      <a:tcStyle>
        <a:tcBdr>
          <a:left>
            <a:ln w="12700" cap="flat">
              <a:solidFill>
                <a:srgbClr val="FEFDFF"/>
              </a:solidFill>
              <a:prstDash val="solid"/>
              <a:bevel/>
            </a:ln>
          </a:left>
          <a:right>
            <a:ln w="12700" cap="flat">
              <a:solidFill>
                <a:srgbClr val="FEFDFF"/>
              </a:solidFill>
              <a:prstDash val="solid"/>
              <a:bevel/>
            </a:ln>
          </a:right>
          <a:top>
            <a:ln w="12700" cap="flat">
              <a:solidFill>
                <a:srgbClr val="FEFDFF"/>
              </a:solidFill>
              <a:prstDash val="solid"/>
              <a:bevel/>
            </a:ln>
          </a:top>
          <a:bottom>
            <a:ln w="38100" cap="flat">
              <a:solidFill>
                <a:srgbClr val="FEFDFF"/>
              </a:solidFill>
              <a:prstDash val="solid"/>
              <a:bevel/>
            </a:ln>
          </a:bottom>
          <a:insideH>
            <a:ln w="12700" cap="flat">
              <a:solidFill>
                <a:srgbClr val="FEFDFF"/>
              </a:solidFill>
              <a:prstDash val="solid"/>
              <a:bevel/>
            </a:ln>
          </a:insideH>
          <a:insideV>
            <a:ln w="12700" cap="flat">
              <a:solidFill>
                <a:srgbClr val="FEFDFF"/>
              </a:solidFill>
              <a:prstDash val="solid"/>
              <a:bevel/>
            </a:ln>
          </a:insideV>
        </a:tcBdr>
        <a:fill>
          <a:solidFill>
            <a:srgbClr val="22222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108"/>
      </p:cViewPr>
      <p:guideLst>
        <p:guide orient="horz" pos="432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0300" b="1" cap="all">
                <a:solidFill>
                  <a:srgbClr val="34A5DA"/>
                </a:solidFill>
              </a:rPr>
              <a:t>Текст 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1</a:t>
            </a:r>
          </a:p>
          <a:p>
            <a:pPr lvl="1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2</a:t>
            </a:r>
          </a:p>
          <a:p>
            <a:pPr lvl="2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3</a:t>
            </a:r>
          </a:p>
          <a:p>
            <a:pPr lvl="3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4</a:t>
            </a:r>
          </a:p>
          <a:p>
            <a:pPr lvl="4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V="1">
            <a:off x="361315" y="1469625"/>
            <a:ext cx="17565367" cy="7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31267" y="1019573"/>
            <a:ext cx="11787190" cy="46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b">
            <a:spAutoFit/>
          </a:bodyPr>
          <a:lstStyle>
            <a:lvl1pPr defTabSz="642937">
              <a:lnSpc>
                <a:spcPct val="80000"/>
              </a:lnSpc>
              <a:spcBef>
                <a:spcPts val="0"/>
              </a:spcBef>
              <a:defRPr sz="2400" cap="all" spc="160">
                <a:solidFill>
                  <a:srgbClr val="C2C9C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2400" b="1" cap="all" spc="160">
                <a:solidFill>
                  <a:srgbClr val="C2C9C9"/>
                </a:solidFill>
              </a:rPr>
              <a:t>Текст</a:t>
            </a:r>
          </a:p>
        </p:txBody>
      </p:sp>
      <p:sp>
        <p:nvSpPr>
          <p:cNvPr id="49" name="Shape 49"/>
          <p:cNvSpPr/>
          <p:nvPr/>
        </p:nvSpPr>
        <p:spPr>
          <a:xfrm>
            <a:off x="410124" y="3857623"/>
            <a:ext cx="17565370" cy="859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>
            <a:normAutofit/>
          </a:bodyPr>
          <a:lstStyle>
            <a:lvl1pPr marL="839609" indent="-839609"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3400" b="0">
                <a:solidFill>
                  <a:srgbClr val="B3B9B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284109" indent="-839609"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3400" b="0">
                <a:solidFill>
                  <a:srgbClr val="B3B9B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728609" indent="-839609"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3400" b="0">
                <a:solidFill>
                  <a:srgbClr val="B3B9B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173109" indent="-839609"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3400" b="0">
                <a:solidFill>
                  <a:srgbClr val="B3B9B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617609" indent="-839609"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3400" b="0">
                <a:solidFill>
                  <a:srgbClr val="B3B9B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B3B9B9"/>
                </a:solidFill>
              </a:rPr>
              <a:t>Уровень текста 1</a:t>
            </a:r>
            <a:endParaRPr sz="4600">
              <a:solidFill>
                <a:srgbClr val="B3B9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B3B9B9"/>
                </a:solidFill>
              </a:rPr>
              <a:t>Уровень текста 2</a:t>
            </a:r>
            <a:endParaRPr sz="4600">
              <a:solidFill>
                <a:srgbClr val="B3B9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B3B9B9"/>
                </a:solidFill>
              </a:rPr>
              <a:t>Уровень текста 3</a:t>
            </a:r>
            <a:endParaRPr sz="4600">
              <a:solidFill>
                <a:srgbClr val="B3B9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B3B9B9"/>
                </a:solidFill>
              </a:rPr>
              <a:t>Уровень текста 4</a:t>
            </a:r>
            <a:endParaRPr sz="4600">
              <a:solidFill>
                <a:srgbClr val="B3B9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B3B9B9"/>
                </a:solidFill>
              </a:rPr>
              <a:t>Уровень текста 5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-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V="1">
            <a:off x="2714624" y="1396631"/>
            <a:ext cx="12858752" cy="37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2781596" y="3321842"/>
            <a:ext cx="12724808" cy="7353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3" y="0"/>
                </a:moveTo>
                <a:cubicBezTo>
                  <a:pt x="100" y="0"/>
                  <a:pt x="0" y="230"/>
                  <a:pt x="0" y="515"/>
                </a:cubicBezTo>
                <a:lnTo>
                  <a:pt x="0" y="18790"/>
                </a:lnTo>
                <a:cubicBezTo>
                  <a:pt x="0" y="19075"/>
                  <a:pt x="100" y="19306"/>
                  <a:pt x="223" y="19306"/>
                </a:cubicBezTo>
                <a:lnTo>
                  <a:pt x="17228" y="19306"/>
                </a:lnTo>
                <a:lnTo>
                  <a:pt x="17850" y="21600"/>
                </a:lnTo>
                <a:lnTo>
                  <a:pt x="18471" y="19306"/>
                </a:lnTo>
                <a:lnTo>
                  <a:pt x="21377" y="19306"/>
                </a:lnTo>
                <a:cubicBezTo>
                  <a:pt x="21500" y="19306"/>
                  <a:pt x="21600" y="19075"/>
                  <a:pt x="21600" y="18790"/>
                </a:cubicBezTo>
                <a:lnTo>
                  <a:pt x="21600" y="515"/>
                </a:lnTo>
                <a:cubicBezTo>
                  <a:pt x="21600" y="230"/>
                  <a:pt x="21500" y="0"/>
                  <a:pt x="21377" y="0"/>
                </a:cubicBezTo>
                <a:lnTo>
                  <a:pt x="223" y="0"/>
                </a:lnTo>
                <a:close/>
              </a:path>
            </a:pathLst>
          </a:custGeom>
          <a:solidFill>
            <a:srgbClr val="34A5D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spcBef>
                <a:spcPts val="0"/>
              </a:spcBef>
              <a:defRPr cap="all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223616" y="4089796"/>
            <a:ext cx="11840768" cy="943986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9900">
                <a:solidFill>
                  <a:srgbClr val="FFFFFF"/>
                </a:solidFill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9900" b="1" cap="all">
                <a:solidFill>
                  <a:srgbClr val="FFFFFF"/>
                </a:solidFill>
              </a:rPr>
              <a:t>Введите цитату здесь.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bg>
      <p:bgPr>
        <a:solidFill>
          <a:srgbClr val="34A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8501060" y="3714750"/>
            <a:ext cx="7072315" cy="100012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9900">
                <a:solidFill>
                  <a:srgbClr val="FFFFFF"/>
                </a:solidFill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9900" b="1" cap="all">
                <a:solidFill>
                  <a:srgbClr val="FFFFFF"/>
                </a:solidFill>
              </a:rPr>
              <a:t>Введите цитату здесь.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2714625" y="8234790"/>
            <a:ext cx="12858750" cy="802055"/>
          </a:xfrm>
          <a:prstGeom prst="rect">
            <a:avLst/>
          </a:prstGeom>
          <a:ln w="508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0300" b="1" cap="all">
                <a:solidFill>
                  <a:srgbClr val="34A5DA"/>
                </a:solidFill>
              </a:rPr>
              <a:t>Текст 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0300" b="1" cap="all">
                <a:solidFill>
                  <a:srgbClr val="34A5DA"/>
                </a:solidFill>
              </a:rPr>
              <a:t>Текст заголовка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1</a:t>
            </a:r>
          </a:p>
          <a:p>
            <a:pPr lvl="1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2</a:t>
            </a:r>
          </a:p>
          <a:p>
            <a:pPr lvl="2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3</a:t>
            </a:r>
          </a:p>
          <a:p>
            <a:pPr lvl="3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4</a:t>
            </a:r>
          </a:p>
          <a:p>
            <a:pPr lvl="4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5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15093940" y="58935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-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2714625" y="5679280"/>
            <a:ext cx="12858750" cy="6357940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0300" b="1" cap="all">
                <a:solidFill>
                  <a:srgbClr val="34A5DA"/>
                </a:solidFill>
              </a:rPr>
              <a:t>Текст заголовка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- вертикально">
    <p:bg>
      <p:bgPr>
        <a:solidFill>
          <a:srgbClr val="9595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120647" y="8536782"/>
            <a:ext cx="10444059" cy="99222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7120645" y="8636002"/>
            <a:ext cx="10444062" cy="508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0300" b="1" cap="all">
                <a:solidFill>
                  <a:srgbClr val="34A5DA"/>
                </a:solidFill>
              </a:rPr>
              <a:t>Текст заголовка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120645" y="0"/>
            <a:ext cx="10444061" cy="8536784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1</a:t>
            </a:r>
          </a:p>
          <a:p>
            <a:pPr lvl="1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2</a:t>
            </a:r>
          </a:p>
          <a:p>
            <a:pPr lvl="2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3</a:t>
            </a:r>
          </a:p>
          <a:p>
            <a:pPr lvl="3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4</a:t>
            </a:r>
          </a:p>
          <a:p>
            <a:pPr lvl="4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5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-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flipV="1">
            <a:off x="2714624" y="1396631"/>
            <a:ext cx="12858752" cy="37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2714625" y="0"/>
            <a:ext cx="11787190" cy="1285876"/>
          </a:xfrm>
          <a:prstGeom prst="rect">
            <a:avLst/>
          </a:prstGeom>
        </p:spPr>
        <p:txBody>
          <a:bodyPr>
            <a:noAutofit/>
          </a:bodyPr>
          <a:lstStyle>
            <a:lvl1pPr defTabSz="482202">
              <a:spcBef>
                <a:spcPts val="0"/>
              </a:spcBef>
              <a:defRPr sz="2400" spc="120">
                <a:solidFill>
                  <a:srgbClr val="C2C9C9"/>
                </a:solidFill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2400" b="1" cap="all" spc="120">
                <a:solidFill>
                  <a:srgbClr val="C2C9C9"/>
                </a:solidFill>
              </a:rPr>
              <a:t>Текст</a:t>
            </a:r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2714625" y="2160983"/>
            <a:ext cx="12858750" cy="7875987"/>
          </a:xfrm>
          <a:prstGeom prst="rect">
            <a:avLst/>
          </a:prstGeom>
        </p:spPr>
        <p:txBody>
          <a:bodyPr/>
          <a:lstStyle>
            <a:lvl1pPr>
              <a:spcBef>
                <a:spcPts val="2900"/>
              </a:spcBef>
              <a:defRPr sz="6300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6300" b="1" cap="all">
                <a:solidFill>
                  <a:srgbClr val="34A5DA"/>
                </a:solidFill>
              </a:rP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61315" y="1469628"/>
            <a:ext cx="17565367" cy="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31268" y="0"/>
            <a:ext cx="17565367" cy="1482329"/>
          </a:xfrm>
          <a:prstGeom prst="rect">
            <a:avLst/>
          </a:prstGeom>
        </p:spPr>
        <p:txBody>
          <a:bodyPr>
            <a:noAutofit/>
          </a:bodyPr>
          <a:lstStyle>
            <a:lvl1pPr defTabSz="482202">
              <a:spcBef>
                <a:spcPts val="0"/>
              </a:spcBef>
              <a:defRPr sz="2400" spc="120">
                <a:solidFill>
                  <a:srgbClr val="C2C9C9"/>
                </a:solidFill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2400" b="1" cap="all" spc="120">
                <a:solidFill>
                  <a:srgbClr val="C2C9C9"/>
                </a:solidFill>
              </a:rPr>
              <a:t>Текст</a:t>
            </a:r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10125" y="2160983"/>
            <a:ext cx="17565367" cy="7875987"/>
          </a:xfrm>
          <a:prstGeom prst="rect">
            <a:avLst/>
          </a:prstGeom>
        </p:spPr>
        <p:txBody>
          <a:bodyPr/>
          <a:lstStyle>
            <a:lvl1pPr>
              <a:spcBef>
                <a:spcPts val="2900"/>
              </a:spcBef>
              <a:defRPr sz="6300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6300" b="1" cap="all">
                <a:solidFill>
                  <a:srgbClr val="34A5DA"/>
                </a:solidFill>
              </a:rPr>
              <a:t>Текст заголовка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, дополн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flipV="1">
            <a:off x="2714624" y="1396631"/>
            <a:ext cx="12858752" cy="37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2714625" y="0"/>
            <a:ext cx="11787190" cy="1285876"/>
          </a:xfrm>
          <a:prstGeom prst="rect">
            <a:avLst/>
          </a:prstGeom>
        </p:spPr>
        <p:txBody>
          <a:bodyPr>
            <a:noAutofit/>
          </a:bodyPr>
          <a:lstStyle>
            <a:lvl1pPr defTabSz="482202">
              <a:spcBef>
                <a:spcPts val="0"/>
              </a:spcBef>
              <a:defRPr sz="2400" spc="120">
                <a:solidFill>
                  <a:srgbClr val="C2C9C9"/>
                </a:solidFill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2400" b="1" cap="all" spc="120">
                <a:solidFill>
                  <a:srgbClr val="C2C9C9"/>
                </a:solidFill>
              </a:rPr>
              <a:t>Текст</a:t>
            </a: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714625" y="2160983"/>
            <a:ext cx="12858750" cy="7875987"/>
          </a:xfrm>
          <a:prstGeom prst="rect">
            <a:avLst/>
          </a:prstGeom>
        </p:spPr>
        <p:txBody>
          <a:bodyPr/>
          <a:lstStyle>
            <a:lvl1pPr>
              <a:spcBef>
                <a:spcPts val="2900"/>
              </a:spcBef>
              <a:defRPr sz="6300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6300" b="1" cap="all">
                <a:solidFill>
                  <a:srgbClr val="34A5DA"/>
                </a:solidFill>
              </a:rP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 flipV="1">
            <a:off x="2714624" y="1396631"/>
            <a:ext cx="12858752" cy="37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2714625" y="0"/>
            <a:ext cx="11787190" cy="1285876"/>
          </a:xfrm>
          <a:prstGeom prst="rect">
            <a:avLst/>
          </a:prstGeom>
        </p:spPr>
        <p:txBody>
          <a:bodyPr>
            <a:noAutofit/>
          </a:bodyPr>
          <a:lstStyle>
            <a:lvl1pPr defTabSz="482202">
              <a:spcBef>
                <a:spcPts val="0"/>
              </a:spcBef>
              <a:defRPr sz="2400" spc="120">
                <a:solidFill>
                  <a:srgbClr val="C2C9C9"/>
                </a:solidFill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2400" b="1" cap="all" spc="120">
                <a:solidFill>
                  <a:srgbClr val="C2C9C9"/>
                </a:solidFill>
              </a:rPr>
              <a:t>Текст</a:t>
            </a:r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2714625" y="2160983"/>
            <a:ext cx="6643690" cy="7875987"/>
          </a:xfrm>
          <a:prstGeom prst="rect">
            <a:avLst/>
          </a:prstGeom>
        </p:spPr>
        <p:txBody>
          <a:bodyPr/>
          <a:lstStyle>
            <a:lvl1pPr>
              <a:spcBef>
                <a:spcPts val="2900"/>
              </a:spcBef>
              <a:defRPr sz="6300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6300" b="1" cap="all">
                <a:solidFill>
                  <a:srgbClr val="34A5DA"/>
                </a:solidFill>
              </a:rPr>
              <a:t>Текст заголовка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5120055" y="607218"/>
            <a:ext cx="448169" cy="49847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2714624" y="8635631"/>
            <a:ext cx="12858752" cy="372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714625" y="9036842"/>
            <a:ext cx="12858750" cy="467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>
            <a:normAutofit/>
          </a:bodyPr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0300" b="1" cap="all">
                <a:solidFill>
                  <a:srgbClr val="34A5DA"/>
                </a:solidFill>
              </a:rP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714625" y="0"/>
            <a:ext cx="12858750" cy="853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b">
            <a:normAutofit/>
          </a:bodyPr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1</a:t>
            </a:r>
          </a:p>
          <a:p>
            <a:pPr lvl="1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2</a:t>
            </a:r>
          </a:p>
          <a:p>
            <a:pPr lvl="2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3</a:t>
            </a:r>
          </a:p>
          <a:p>
            <a:pPr lvl="3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4</a:t>
            </a:r>
          </a:p>
          <a:p>
            <a:pPr lvl="4">
              <a:defRPr sz="1800" b="0" cap="none">
                <a:solidFill>
                  <a:srgbClr val="000000"/>
                </a:solidFill>
              </a:defRPr>
            </a:pPr>
            <a:r>
              <a:rPr sz="5500" b="1" cap="all">
                <a:solidFill>
                  <a:srgbClr val="A6AAA9"/>
                </a:solidFill>
              </a:rPr>
              <a:t>Уровень текста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5128301" y="607218"/>
            <a:ext cx="448169" cy="498473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defTabSz="616148">
        <a:lnSpc>
          <a:spcPct val="80000"/>
        </a:lnSpc>
        <a:defRPr sz="10300" b="1" cap="all">
          <a:solidFill>
            <a:srgbClr val="34A5DA"/>
          </a:solidFill>
          <a:latin typeface="DIN Alternate Bold"/>
          <a:ea typeface="DIN Alternate Bold"/>
          <a:cs typeface="DIN Alternate Bold"/>
          <a:sym typeface="DIN Alternate Bold"/>
        </a:defRPr>
      </a:lvl1pPr>
      <a:lvl2pPr defTabSz="616148">
        <a:lnSpc>
          <a:spcPct val="80000"/>
        </a:lnSpc>
        <a:defRPr sz="10300" b="1" cap="all">
          <a:solidFill>
            <a:srgbClr val="34A5DA"/>
          </a:solidFill>
          <a:latin typeface="DIN Alternate Bold"/>
          <a:ea typeface="DIN Alternate Bold"/>
          <a:cs typeface="DIN Alternate Bold"/>
          <a:sym typeface="DIN Alternate Bold"/>
        </a:defRPr>
      </a:lvl2pPr>
      <a:lvl3pPr defTabSz="616148">
        <a:lnSpc>
          <a:spcPct val="80000"/>
        </a:lnSpc>
        <a:defRPr sz="10300" b="1" cap="all">
          <a:solidFill>
            <a:srgbClr val="34A5DA"/>
          </a:solidFill>
          <a:latin typeface="DIN Alternate Bold"/>
          <a:ea typeface="DIN Alternate Bold"/>
          <a:cs typeface="DIN Alternate Bold"/>
          <a:sym typeface="DIN Alternate Bold"/>
        </a:defRPr>
      </a:lvl3pPr>
      <a:lvl4pPr defTabSz="616148">
        <a:lnSpc>
          <a:spcPct val="80000"/>
        </a:lnSpc>
        <a:defRPr sz="10300" b="1" cap="all">
          <a:solidFill>
            <a:srgbClr val="34A5DA"/>
          </a:solidFill>
          <a:latin typeface="DIN Alternate Bold"/>
          <a:ea typeface="DIN Alternate Bold"/>
          <a:cs typeface="DIN Alternate Bold"/>
          <a:sym typeface="DIN Alternate Bold"/>
        </a:defRPr>
      </a:lvl4pPr>
      <a:lvl5pPr defTabSz="616148">
        <a:lnSpc>
          <a:spcPct val="80000"/>
        </a:lnSpc>
        <a:defRPr sz="10300" b="1" cap="all">
          <a:solidFill>
            <a:srgbClr val="34A5DA"/>
          </a:solidFill>
          <a:latin typeface="DIN Alternate Bold"/>
          <a:ea typeface="DIN Alternate Bold"/>
          <a:cs typeface="DIN Alternate Bold"/>
          <a:sym typeface="DIN Alternate Bold"/>
        </a:defRPr>
      </a:lvl5pPr>
      <a:lvl6pPr defTabSz="616148">
        <a:lnSpc>
          <a:spcPct val="80000"/>
        </a:lnSpc>
        <a:defRPr sz="10300" b="1" cap="all">
          <a:solidFill>
            <a:srgbClr val="34A5DA"/>
          </a:solidFill>
          <a:latin typeface="DIN Alternate Bold"/>
          <a:ea typeface="DIN Alternate Bold"/>
          <a:cs typeface="DIN Alternate Bold"/>
          <a:sym typeface="DIN Alternate Bold"/>
        </a:defRPr>
      </a:lvl6pPr>
      <a:lvl7pPr defTabSz="616148">
        <a:lnSpc>
          <a:spcPct val="80000"/>
        </a:lnSpc>
        <a:defRPr sz="10300" b="1" cap="all">
          <a:solidFill>
            <a:srgbClr val="34A5DA"/>
          </a:solidFill>
          <a:latin typeface="DIN Alternate Bold"/>
          <a:ea typeface="DIN Alternate Bold"/>
          <a:cs typeface="DIN Alternate Bold"/>
          <a:sym typeface="DIN Alternate Bold"/>
        </a:defRPr>
      </a:lvl7pPr>
      <a:lvl8pPr defTabSz="616148">
        <a:lnSpc>
          <a:spcPct val="80000"/>
        </a:lnSpc>
        <a:defRPr sz="10300" b="1" cap="all">
          <a:solidFill>
            <a:srgbClr val="34A5DA"/>
          </a:solidFill>
          <a:latin typeface="DIN Alternate Bold"/>
          <a:ea typeface="DIN Alternate Bold"/>
          <a:cs typeface="DIN Alternate Bold"/>
          <a:sym typeface="DIN Alternate Bold"/>
        </a:defRPr>
      </a:lvl8pPr>
      <a:lvl9pPr defTabSz="616148">
        <a:lnSpc>
          <a:spcPct val="80000"/>
        </a:lnSpc>
        <a:defRPr sz="10300" b="1" cap="all">
          <a:solidFill>
            <a:srgbClr val="34A5DA"/>
          </a:solidFill>
          <a:latin typeface="DIN Alternate Bold"/>
          <a:ea typeface="DIN Alternate Bold"/>
          <a:cs typeface="DIN Alternate Bold"/>
          <a:sym typeface="DIN Alternate Bold"/>
        </a:defRPr>
      </a:lvl9pPr>
    </p:titleStyle>
    <p:bodyStyle>
      <a:lvl1pPr defTabSz="616148">
        <a:lnSpc>
          <a:spcPct val="80000"/>
        </a:lnSpc>
        <a:spcBef>
          <a:spcPts val="2400"/>
        </a:spcBef>
        <a:defRPr sz="5500" b="1" cap="all">
          <a:solidFill>
            <a:srgbClr val="A6AAA9"/>
          </a:solidFill>
          <a:latin typeface="DIN Alternate Bold"/>
          <a:ea typeface="DIN Alternate Bold"/>
          <a:cs typeface="DIN Alternate Bold"/>
          <a:sym typeface="DIN Alternate Bold"/>
        </a:defRPr>
      </a:lvl1pPr>
      <a:lvl2pPr defTabSz="616148">
        <a:lnSpc>
          <a:spcPct val="80000"/>
        </a:lnSpc>
        <a:spcBef>
          <a:spcPts val="2400"/>
        </a:spcBef>
        <a:defRPr sz="5500" b="1" cap="all">
          <a:solidFill>
            <a:srgbClr val="A6AAA9"/>
          </a:solidFill>
          <a:latin typeface="DIN Alternate Bold"/>
          <a:ea typeface="DIN Alternate Bold"/>
          <a:cs typeface="DIN Alternate Bold"/>
          <a:sym typeface="DIN Alternate Bold"/>
        </a:defRPr>
      </a:lvl2pPr>
      <a:lvl3pPr defTabSz="616148">
        <a:lnSpc>
          <a:spcPct val="80000"/>
        </a:lnSpc>
        <a:spcBef>
          <a:spcPts val="2400"/>
        </a:spcBef>
        <a:defRPr sz="5500" b="1" cap="all">
          <a:solidFill>
            <a:srgbClr val="A6AAA9"/>
          </a:solidFill>
          <a:latin typeface="DIN Alternate Bold"/>
          <a:ea typeface="DIN Alternate Bold"/>
          <a:cs typeface="DIN Alternate Bold"/>
          <a:sym typeface="DIN Alternate Bold"/>
        </a:defRPr>
      </a:lvl3pPr>
      <a:lvl4pPr defTabSz="616148">
        <a:lnSpc>
          <a:spcPct val="80000"/>
        </a:lnSpc>
        <a:spcBef>
          <a:spcPts val="2400"/>
        </a:spcBef>
        <a:defRPr sz="5500" b="1" cap="all">
          <a:solidFill>
            <a:srgbClr val="A6AAA9"/>
          </a:solidFill>
          <a:latin typeface="DIN Alternate Bold"/>
          <a:ea typeface="DIN Alternate Bold"/>
          <a:cs typeface="DIN Alternate Bold"/>
          <a:sym typeface="DIN Alternate Bold"/>
        </a:defRPr>
      </a:lvl4pPr>
      <a:lvl5pPr defTabSz="616148">
        <a:lnSpc>
          <a:spcPct val="80000"/>
        </a:lnSpc>
        <a:spcBef>
          <a:spcPts val="2400"/>
        </a:spcBef>
        <a:defRPr sz="5500" b="1" cap="all">
          <a:solidFill>
            <a:srgbClr val="A6AAA9"/>
          </a:solidFill>
          <a:latin typeface="DIN Alternate Bold"/>
          <a:ea typeface="DIN Alternate Bold"/>
          <a:cs typeface="DIN Alternate Bold"/>
          <a:sym typeface="DIN Alternate Bold"/>
        </a:defRPr>
      </a:lvl5pPr>
      <a:lvl6pPr marL="2396493" indent="-729618" defTabSz="616148">
        <a:lnSpc>
          <a:spcPct val="80000"/>
        </a:lnSpc>
        <a:spcBef>
          <a:spcPts val="2400"/>
        </a:spcBef>
        <a:buSzPct val="104999"/>
        <a:buChar char="▸"/>
        <a:defRPr sz="5500" b="1" cap="all">
          <a:solidFill>
            <a:srgbClr val="A6AAA9"/>
          </a:solidFill>
          <a:latin typeface="DIN Alternate Bold"/>
          <a:ea typeface="DIN Alternate Bold"/>
          <a:cs typeface="DIN Alternate Bold"/>
          <a:sym typeface="DIN Alternate Bold"/>
        </a:defRPr>
      </a:lvl6pPr>
      <a:lvl7pPr marL="2729868" indent="-729618" defTabSz="616148">
        <a:lnSpc>
          <a:spcPct val="80000"/>
        </a:lnSpc>
        <a:spcBef>
          <a:spcPts val="2400"/>
        </a:spcBef>
        <a:buSzPct val="104999"/>
        <a:buChar char="▸"/>
        <a:defRPr sz="5500" b="1" cap="all">
          <a:solidFill>
            <a:srgbClr val="A6AAA9"/>
          </a:solidFill>
          <a:latin typeface="DIN Alternate Bold"/>
          <a:ea typeface="DIN Alternate Bold"/>
          <a:cs typeface="DIN Alternate Bold"/>
          <a:sym typeface="DIN Alternate Bold"/>
        </a:defRPr>
      </a:lvl7pPr>
      <a:lvl8pPr marL="3063243" indent="-729618" defTabSz="616148">
        <a:lnSpc>
          <a:spcPct val="80000"/>
        </a:lnSpc>
        <a:spcBef>
          <a:spcPts val="2400"/>
        </a:spcBef>
        <a:buSzPct val="104999"/>
        <a:buChar char="▸"/>
        <a:defRPr sz="5500" b="1" cap="all">
          <a:solidFill>
            <a:srgbClr val="A6AAA9"/>
          </a:solidFill>
          <a:latin typeface="DIN Alternate Bold"/>
          <a:ea typeface="DIN Alternate Bold"/>
          <a:cs typeface="DIN Alternate Bold"/>
          <a:sym typeface="DIN Alternate Bold"/>
        </a:defRPr>
      </a:lvl8pPr>
      <a:lvl9pPr marL="3396617" indent="-729618" defTabSz="616148">
        <a:lnSpc>
          <a:spcPct val="80000"/>
        </a:lnSpc>
        <a:spcBef>
          <a:spcPts val="2400"/>
        </a:spcBef>
        <a:buSzPct val="104999"/>
        <a:buChar char="▸"/>
        <a:defRPr sz="5500" b="1" cap="all">
          <a:solidFill>
            <a:srgbClr val="A6AAA9"/>
          </a:solidFill>
          <a:latin typeface="DIN Alternate Bold"/>
          <a:ea typeface="DIN Alternate Bold"/>
          <a:cs typeface="DIN Alternate Bold"/>
          <a:sym typeface="DIN Alternate Bold"/>
        </a:defRPr>
      </a:lvl9pPr>
    </p:bodyStyle>
    <p:otherStyle>
      <a:lvl1pPr algn="r" defTabSz="821529">
        <a:lnSpc>
          <a:spcPct val="80000"/>
        </a:lnSpc>
        <a:defRPr sz="2400" b="1">
          <a:solidFill>
            <a:schemeClr val="tx1"/>
          </a:solidFill>
          <a:latin typeface="+mn-lt"/>
          <a:ea typeface="+mn-ea"/>
          <a:cs typeface="+mn-cs"/>
          <a:sym typeface="DIN Alternate Bold"/>
        </a:defRPr>
      </a:lvl1pPr>
      <a:lvl2pPr algn="r" defTabSz="821529">
        <a:lnSpc>
          <a:spcPct val="80000"/>
        </a:lnSpc>
        <a:defRPr sz="2400" b="1">
          <a:solidFill>
            <a:schemeClr val="tx1"/>
          </a:solidFill>
          <a:latin typeface="+mn-lt"/>
          <a:ea typeface="+mn-ea"/>
          <a:cs typeface="+mn-cs"/>
          <a:sym typeface="DIN Alternate Bold"/>
        </a:defRPr>
      </a:lvl2pPr>
      <a:lvl3pPr algn="r" defTabSz="821529">
        <a:lnSpc>
          <a:spcPct val="80000"/>
        </a:lnSpc>
        <a:defRPr sz="2400" b="1">
          <a:solidFill>
            <a:schemeClr val="tx1"/>
          </a:solidFill>
          <a:latin typeface="+mn-lt"/>
          <a:ea typeface="+mn-ea"/>
          <a:cs typeface="+mn-cs"/>
          <a:sym typeface="DIN Alternate Bold"/>
        </a:defRPr>
      </a:lvl3pPr>
      <a:lvl4pPr algn="r" defTabSz="821529">
        <a:lnSpc>
          <a:spcPct val="80000"/>
        </a:lnSpc>
        <a:defRPr sz="2400" b="1">
          <a:solidFill>
            <a:schemeClr val="tx1"/>
          </a:solidFill>
          <a:latin typeface="+mn-lt"/>
          <a:ea typeface="+mn-ea"/>
          <a:cs typeface="+mn-cs"/>
          <a:sym typeface="DIN Alternate Bold"/>
        </a:defRPr>
      </a:lvl4pPr>
      <a:lvl5pPr algn="r" defTabSz="821529">
        <a:lnSpc>
          <a:spcPct val="80000"/>
        </a:lnSpc>
        <a:defRPr sz="2400" b="1">
          <a:solidFill>
            <a:schemeClr val="tx1"/>
          </a:solidFill>
          <a:latin typeface="+mn-lt"/>
          <a:ea typeface="+mn-ea"/>
          <a:cs typeface="+mn-cs"/>
          <a:sym typeface="DIN Alternate Bold"/>
        </a:defRPr>
      </a:lvl5pPr>
      <a:lvl6pPr algn="r" defTabSz="821529">
        <a:lnSpc>
          <a:spcPct val="80000"/>
        </a:lnSpc>
        <a:defRPr sz="2400" b="1">
          <a:solidFill>
            <a:schemeClr val="tx1"/>
          </a:solidFill>
          <a:latin typeface="+mn-lt"/>
          <a:ea typeface="+mn-ea"/>
          <a:cs typeface="+mn-cs"/>
          <a:sym typeface="DIN Alternate Bold"/>
        </a:defRPr>
      </a:lvl6pPr>
      <a:lvl7pPr algn="r" defTabSz="821529">
        <a:lnSpc>
          <a:spcPct val="80000"/>
        </a:lnSpc>
        <a:defRPr sz="2400" b="1">
          <a:solidFill>
            <a:schemeClr val="tx1"/>
          </a:solidFill>
          <a:latin typeface="+mn-lt"/>
          <a:ea typeface="+mn-ea"/>
          <a:cs typeface="+mn-cs"/>
          <a:sym typeface="DIN Alternate Bold"/>
        </a:defRPr>
      </a:lvl7pPr>
      <a:lvl8pPr algn="r" defTabSz="821529">
        <a:lnSpc>
          <a:spcPct val="80000"/>
        </a:lnSpc>
        <a:defRPr sz="2400" b="1">
          <a:solidFill>
            <a:schemeClr val="tx1"/>
          </a:solidFill>
          <a:latin typeface="+mn-lt"/>
          <a:ea typeface="+mn-ea"/>
          <a:cs typeface="+mn-cs"/>
          <a:sym typeface="DIN Alternate Bold"/>
        </a:defRPr>
      </a:lvl8pPr>
      <a:lvl9pPr algn="r" defTabSz="821529">
        <a:lnSpc>
          <a:spcPct val="80000"/>
        </a:lnSpc>
        <a:defRPr sz="2400" b="1">
          <a:solidFill>
            <a:schemeClr val="tx1"/>
          </a:solidFill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1.jpeg"/>
          <p:cNvPicPr/>
          <p:nvPr/>
        </p:nvPicPr>
        <p:blipFill>
          <a:blip r:embed="rId2" cstate="print">
            <a:extLst/>
          </a:blip>
          <a:srcRect l="52453" r="16511"/>
          <a:stretch>
            <a:fillRect/>
          </a:stretch>
        </p:blipFill>
        <p:spPr>
          <a:xfrm>
            <a:off x="0" y="0"/>
            <a:ext cx="6957391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7090464" y="8863415"/>
            <a:ext cx="11240002" cy="3895674"/>
          </a:xfrm>
          <a:prstGeom prst="rect">
            <a:avLst/>
          </a:prstGeom>
        </p:spPr>
        <p:txBody>
          <a:bodyPr lIns="0" tIns="0" rIns="0" bIns="0" anchor="t">
            <a:normAutofit fontScale="90000"/>
          </a:bodyPr>
          <a:lstStyle/>
          <a:p>
            <a:pPr lvl="0" defTabSz="418978">
              <a:defRPr sz="1800" b="0" cap="none">
                <a:solidFill>
                  <a:srgbClr val="000000"/>
                </a:solidFill>
              </a:defRPr>
            </a:pPr>
            <a:r>
              <a:rPr sz="8000" b="1" cap="all" dirty="0">
                <a:solidFill>
                  <a:srgbClr val="34A5DA"/>
                </a:solidFill>
              </a:rPr>
              <a:t>Микропроцессоры.</a:t>
            </a:r>
            <a:br>
              <a:rPr sz="8000" b="1" cap="all" dirty="0">
                <a:solidFill>
                  <a:srgbClr val="34A5DA"/>
                </a:solidFill>
              </a:rPr>
            </a:br>
            <a:r>
              <a:rPr sz="8000" b="1" cap="all" dirty="0">
                <a:solidFill>
                  <a:srgbClr val="34A5DA"/>
                </a:solidFill>
              </a:rPr>
              <a:t>История развития и принцип ИХ работы.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7090464" y="6983134"/>
            <a:ext cx="10045357" cy="1440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222"/>
                </a:solidFill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5500" b="1" cap="all" dirty="0">
                <a:solidFill>
                  <a:srgbClr val="222222"/>
                </a:solidFill>
              </a:rPr>
              <a:t>Козловский Иван 9А</a:t>
            </a:r>
          </a:p>
        </p:txBody>
      </p:sp>
      <p:sp>
        <p:nvSpPr>
          <p:cNvPr id="73" name="Shape 73"/>
          <p:cNvSpPr/>
          <p:nvPr/>
        </p:nvSpPr>
        <p:spPr>
          <a:xfrm>
            <a:off x="6957390" y="17459"/>
            <a:ext cx="11032437" cy="711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algn="ctr">
              <a:defRPr sz="40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222222"/>
                </a:solidFill>
              </a:rPr>
              <a:t>ГБОУ гимназия №1505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10124" y="1029894"/>
            <a:ext cx="17565370" cy="4397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95406">
              <a:defRPr sz="1900" b="0" spc="0">
                <a:solidFill>
                  <a:srgbClr val="22222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900" cap="all">
                <a:solidFill>
                  <a:srgbClr val="222222"/>
                </a:solidFill>
              </a:rPr>
              <a:t>Микропроцессоры. История развития и принцип работы.</a:t>
            </a:r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361316" y="1821657"/>
            <a:ext cx="17565368" cy="1017985"/>
          </a:xfrm>
          <a:prstGeom prst="rect">
            <a:avLst/>
          </a:prstGeom>
        </p:spPr>
        <p:txBody>
          <a:bodyPr lIns="71435" tIns="71435" rIns="71435" bIns="71435" anchor="t">
            <a:normAutofit/>
          </a:bodyPr>
          <a:lstStyle>
            <a:lvl1pPr defTabSz="583287">
              <a:spcBef>
                <a:spcPts val="2700"/>
              </a:spcBef>
              <a:defRPr sz="5900" b="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900" b="1" cap="all" dirty="0">
                <a:solidFill>
                  <a:srgbClr val="34A5DA"/>
                </a:solidFill>
              </a:rPr>
              <a:t>Проблемы</a:t>
            </a:r>
          </a:p>
        </p:txBody>
      </p:sp>
      <p:sp>
        <p:nvSpPr>
          <p:cNvPr id="77" name="Shape 77"/>
          <p:cNvSpPr/>
          <p:nvPr/>
        </p:nvSpPr>
        <p:spPr>
          <a:xfrm>
            <a:off x="410124" y="2841855"/>
            <a:ext cx="17565370" cy="8590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marL="1027362" lvl="0" indent="-1027362" defTabSz="616148">
              <a:spcBef>
                <a:spcPts val="2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800" b="0">
                <a:solidFill>
                  <a:srgbClr val="000000"/>
                </a:solidFill>
              </a:defRPr>
            </a:pPr>
            <a:r>
              <a:rPr sz="4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Для людей компьютеры стали предметом быта.</a:t>
            </a:r>
            <a:endParaRPr sz="41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7362" lvl="0" indent="-1027362" defTabSz="616148">
              <a:spcBef>
                <a:spcPts val="2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800" b="0">
                <a:solidFill>
                  <a:srgbClr val="000000"/>
                </a:solidFill>
              </a:defRPr>
            </a:pPr>
            <a:r>
              <a:rPr sz="4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Не многие люди из моего окружения понимают, как это работает.</a:t>
            </a:r>
            <a:endParaRPr sz="41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7362" lvl="0" indent="-1027362" defTabSz="616148">
              <a:spcBef>
                <a:spcPts val="2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800" b="0">
                <a:solidFill>
                  <a:srgbClr val="000000"/>
                </a:solidFill>
              </a:defRPr>
            </a:pPr>
            <a:r>
              <a:rPr sz="4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Многие люди из моего окружения родились уже в XXI веке, поэтому они не застали формирование IT-индустрии.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1266" y="1042594"/>
            <a:ext cx="17565370" cy="4397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95406">
              <a:defRPr sz="1900" b="0" spc="0">
                <a:solidFill>
                  <a:srgbClr val="22222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900" cap="all">
                <a:solidFill>
                  <a:srgbClr val="222222"/>
                </a:solidFill>
              </a:rPr>
              <a:t>Микропроцессоры. История развития и принцип работы.</a:t>
            </a:r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61316" y="1821657"/>
            <a:ext cx="17565368" cy="1017985"/>
          </a:xfrm>
          <a:prstGeom prst="rect">
            <a:avLst/>
          </a:prstGeom>
        </p:spPr>
        <p:txBody>
          <a:bodyPr lIns="71435" tIns="71435" rIns="71435" bIns="71435" anchor="t">
            <a:normAutofit/>
          </a:bodyPr>
          <a:lstStyle>
            <a:lvl1pPr defTabSz="583287">
              <a:spcBef>
                <a:spcPts val="2700"/>
              </a:spcBef>
              <a:defRPr sz="5900" b="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900" b="1" cap="all" dirty="0">
                <a:solidFill>
                  <a:srgbClr val="34A5DA"/>
                </a:solidFill>
              </a:rPr>
              <a:t>Цель</a:t>
            </a:r>
          </a:p>
        </p:txBody>
      </p:sp>
      <p:sp>
        <p:nvSpPr>
          <p:cNvPr id="81" name="Shape 81"/>
          <p:cNvSpPr/>
          <p:nvPr/>
        </p:nvSpPr>
        <p:spPr>
          <a:xfrm>
            <a:off x="431266" y="2841855"/>
            <a:ext cx="17565370" cy="8590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defTabSz="616148">
              <a:spcBef>
                <a:spcPts val="2900"/>
              </a:spcBef>
              <a:defRPr sz="1800" b="0">
                <a:solidFill>
                  <a:srgbClr val="000000"/>
                </a:solidFill>
              </a:defRPr>
            </a:pPr>
            <a:r>
              <a:rPr sz="4100" dirty="0">
                <a:latin typeface="Arial"/>
                <a:ea typeface="Arial"/>
                <a:cs typeface="Arial"/>
                <a:sym typeface="Arial"/>
              </a:rPr>
              <a:t>Ответить на вопросы:</a:t>
            </a:r>
          </a:p>
          <a:p>
            <a:pPr marL="1027362" lvl="0" indent="-1027362" defTabSz="616148">
              <a:spcBef>
                <a:spcPts val="2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800" b="0">
                <a:solidFill>
                  <a:srgbClr val="000000"/>
                </a:solidFill>
              </a:defRPr>
            </a:pPr>
            <a:r>
              <a:rPr sz="4100" dirty="0">
                <a:latin typeface="Arial"/>
                <a:ea typeface="Arial"/>
                <a:cs typeface="Arial"/>
                <a:sym typeface="Arial"/>
              </a:rPr>
              <a:t>Что такое микропроцессор? </a:t>
            </a:r>
          </a:p>
          <a:p>
            <a:pPr marL="1027362" lvl="0" indent="-1027362" defTabSz="616148">
              <a:spcBef>
                <a:spcPts val="2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800" b="0">
                <a:solidFill>
                  <a:srgbClr val="000000"/>
                </a:solidFill>
              </a:defRPr>
            </a:pPr>
            <a:r>
              <a:rPr sz="4100" dirty="0">
                <a:latin typeface="Arial"/>
                <a:ea typeface="Arial"/>
                <a:cs typeface="Arial"/>
                <a:sym typeface="Arial"/>
              </a:rPr>
              <a:t>Как проходило развитие микропроцессоров?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431266" y="1042594"/>
            <a:ext cx="17565370" cy="4397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95406">
              <a:defRPr sz="1900" b="0" spc="0">
                <a:solidFill>
                  <a:srgbClr val="22222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900" cap="all">
                <a:solidFill>
                  <a:srgbClr val="222222"/>
                </a:solidFill>
              </a:rPr>
              <a:t>Микропроцессоры. История развития и принцип работы.</a:t>
            </a:r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361316" y="2160983"/>
            <a:ext cx="17565368" cy="1017985"/>
          </a:xfrm>
          <a:prstGeom prst="rect">
            <a:avLst/>
          </a:prstGeom>
        </p:spPr>
        <p:txBody>
          <a:bodyPr/>
          <a:lstStyle>
            <a:lvl1pPr defTabSz="583287">
              <a:spcBef>
                <a:spcPts val="2700"/>
              </a:spcBef>
              <a:defRPr sz="5900" b="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900" b="1" cap="all" dirty="0" err="1">
                <a:solidFill>
                  <a:srgbClr val="34A5DA"/>
                </a:solidFill>
              </a:rPr>
              <a:t>Развитие</a:t>
            </a:r>
            <a:r>
              <a:rPr sz="5900" b="1" cap="all" dirty="0">
                <a:solidFill>
                  <a:srgbClr val="34A5DA"/>
                </a:solidFill>
              </a:rPr>
              <a:t> </a:t>
            </a:r>
            <a:r>
              <a:rPr sz="5900" b="1" cap="all" dirty="0" err="1">
                <a:solidFill>
                  <a:srgbClr val="34A5DA"/>
                </a:solidFill>
              </a:rPr>
              <a:t>индустрии</a:t>
            </a:r>
            <a:endParaRPr sz="5900" b="1" cap="all" dirty="0">
              <a:solidFill>
                <a:srgbClr val="34A5DA"/>
              </a:solidFill>
            </a:endParaRPr>
          </a:p>
        </p:txBody>
      </p:sp>
      <p:graphicFrame>
        <p:nvGraphicFramePr>
          <p:cNvPr id="85" name="Table 85"/>
          <p:cNvGraphicFramePr/>
          <p:nvPr>
            <p:extLst>
              <p:ext uri="{D42A27DB-BD31-4B8C-83A1-F6EECF244321}">
                <p14:modId xmlns:p14="http://schemas.microsoft.com/office/powerpoint/2010/main" xmlns="" val="117031397"/>
              </p:ext>
            </p:extLst>
          </p:nvPr>
        </p:nvGraphicFramePr>
        <p:xfrm>
          <a:off x="508000" y="3158461"/>
          <a:ext cx="17272000" cy="10160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8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2000">
                <a:tc>
                  <a:txBody>
                    <a:bodyPr/>
                    <a:lstStyle/>
                    <a:p>
                      <a:pPr lvl="0" algn="ctr" defTabSz="616148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Список поколений</a:t>
                      </a:r>
                    </a:p>
                  </a:txBody>
                  <a:tcPr marL="38100" marR="38100" marT="38100" marB="381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ctr" defTabSz="616148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Особенности</a:t>
                      </a:r>
                    </a:p>
                  </a:txBody>
                  <a:tcPr marL="38100" marR="38100" marT="38100" marB="381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lvl="0" algn="ctr" defTabSz="616148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Первые компьютеры.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616148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Электровакуумные лампы; </a:t>
                      </a:r>
                      <a:endParaRPr sz="3600" dirty="0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 algn="ctr" defTabSz="616148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память на магнитных сердечниках</a:t>
                      </a:r>
                    </a:p>
                  </a:txBody>
                  <a:tcPr marL="38100" marR="38100" marT="38100" marB="381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lvl="0" algn="ctr" defTabSz="616148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Второе поколение.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616148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Транзисторы </a:t>
                      </a:r>
                      <a:r>
                        <a:rPr sz="3600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➔</a:t>
                      </a: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достижение миниатюризации;</a:t>
                      </a:r>
                    </a:p>
                  </a:txBody>
                  <a:tcPr marL="38100" marR="38100" marT="38100" marB="381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lvl="0" algn="ctr" defTabSz="616148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Третье поколение.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616148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Переход к интегральным схемам;</a:t>
                      </a:r>
                      <a:endParaRPr sz="36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регистровая память</a:t>
                      </a:r>
                    </a:p>
                  </a:txBody>
                  <a:tcPr marL="38100" marR="38100" marT="38100" marB="381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lvl="0" algn="ctr" defTabSz="616148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Четвертое (последнее) поколение.</a:t>
                      </a:r>
                    </a:p>
                  </a:txBody>
                  <a:tcPr marL="38100" marR="38100" marT="38100" marB="381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616148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Переход к единому ЦП (центральному процессору) на едином кристалле </a:t>
                      </a:r>
                    </a:p>
                  </a:txBody>
                  <a:tcPr marL="38100" marR="38100" marT="38100" marB="381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431266" y="1042594"/>
            <a:ext cx="17565370" cy="4397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95406">
              <a:defRPr sz="1900" b="0" spc="0">
                <a:solidFill>
                  <a:srgbClr val="22222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900" cap="all">
                <a:solidFill>
                  <a:srgbClr val="222222"/>
                </a:solidFill>
              </a:rPr>
              <a:t>Микропроцессоры. История развития и принцип работы.</a:t>
            </a:r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10125" y="2160983"/>
            <a:ext cx="17565368" cy="1017985"/>
          </a:xfrm>
          <a:prstGeom prst="rect">
            <a:avLst/>
          </a:prstGeom>
        </p:spPr>
        <p:txBody>
          <a:bodyPr lIns="71435" tIns="71435" rIns="71435" bIns="71435" anchor="t">
            <a:noAutofit/>
          </a:bodyPr>
          <a:lstStyle>
            <a:lvl1pPr defTabSz="524958">
              <a:spcBef>
                <a:spcPts val="2400"/>
              </a:spcBef>
              <a:defRPr sz="5310" b="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900" b="1" cap="all" dirty="0">
                <a:solidFill>
                  <a:srgbClr val="34A5DA"/>
                </a:solidFill>
              </a:rPr>
              <a:t>Создание современных микропроцессоров</a:t>
            </a:r>
          </a:p>
        </p:txBody>
      </p:sp>
      <p:sp>
        <p:nvSpPr>
          <p:cNvPr id="89" name="Shape 89"/>
          <p:cNvSpPr/>
          <p:nvPr/>
        </p:nvSpPr>
        <p:spPr>
          <a:xfrm>
            <a:off x="410122" y="3962399"/>
            <a:ext cx="17565370" cy="954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0" defTabSz="499078">
              <a:spcBef>
                <a:spcPts val="2300"/>
              </a:spcBef>
              <a:defRPr sz="1800" b="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Основа – кремний. Свойства кремния, лежащие в основе принципов работы микропроцессора, позволяют создать транзисторный ключ.</a:t>
            </a:r>
            <a:br>
              <a:rPr sz="52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sz="52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defTabSz="499078">
              <a:spcBef>
                <a:spcPts val="400"/>
              </a:spcBef>
              <a:defRPr sz="1800" b="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Процесс создания можно разделить на несколько частей:</a:t>
            </a:r>
            <a:endParaRPr sz="52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7993" lvl="0" indent="-357397" defTabSz="499078">
              <a:spcBef>
                <a:spcPts val="40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Добыча кремния.</a:t>
            </a:r>
            <a:endParaRPr sz="52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7993" lvl="0" indent="-357397" defTabSz="499078">
              <a:spcBef>
                <a:spcPts val="40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Формирование монокристалла.</a:t>
            </a:r>
            <a:endParaRPr sz="52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7993" lvl="0" indent="-357397" defTabSz="499078">
              <a:spcBef>
                <a:spcPts val="40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Нарезка на пластины.</a:t>
            </a:r>
            <a:endParaRPr sz="52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7993" lvl="0" indent="-357397" defTabSz="499078">
              <a:spcBef>
                <a:spcPts val="40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Шлифовка заготовок.</a:t>
            </a:r>
            <a:endParaRPr sz="52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7993" lvl="0" indent="-357397" defTabSz="499078">
              <a:spcBef>
                <a:spcPts val="40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Фотолитография.</a:t>
            </a:r>
            <a:endParaRPr sz="52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7993" lvl="0" indent="-357397" defTabSz="499078">
              <a:spcBef>
                <a:spcPts val="40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Создание соединений между транзисторами.</a:t>
            </a:r>
            <a:endParaRPr sz="52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7993" lvl="0" indent="-357397" defTabSz="499078">
              <a:spcBef>
                <a:spcPts val="40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Тестирование.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431266" y="1042594"/>
            <a:ext cx="17565370" cy="4397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95406">
              <a:defRPr sz="1900" b="0" spc="0">
                <a:solidFill>
                  <a:srgbClr val="22222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900" cap="all">
                <a:solidFill>
                  <a:srgbClr val="222222"/>
                </a:solidFill>
              </a:rPr>
              <a:t>Микропроцессоры. История развития и принцип работы.</a:t>
            </a:r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10125" y="2160983"/>
            <a:ext cx="17565368" cy="1017985"/>
          </a:xfrm>
          <a:prstGeom prst="rect">
            <a:avLst/>
          </a:prstGeom>
        </p:spPr>
        <p:txBody>
          <a:bodyPr lIns="71435" tIns="71435" rIns="71435" bIns="71435" anchor="t">
            <a:normAutofit/>
          </a:bodyPr>
          <a:lstStyle>
            <a:lvl1pPr defTabSz="583287">
              <a:spcBef>
                <a:spcPts val="2700"/>
              </a:spcBef>
              <a:defRPr sz="5900" b="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900" b="1" cap="all" dirty="0">
                <a:solidFill>
                  <a:srgbClr val="34A5DA"/>
                </a:solidFill>
              </a:rPr>
              <a:t>Архитектура процессора</a:t>
            </a:r>
          </a:p>
        </p:txBody>
      </p:sp>
      <p:sp>
        <p:nvSpPr>
          <p:cNvPr id="93" name="Shape 93"/>
          <p:cNvSpPr/>
          <p:nvPr/>
        </p:nvSpPr>
        <p:spPr>
          <a:xfrm>
            <a:off x="410124" y="3178969"/>
            <a:ext cx="5410874" cy="9203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defTabSz="616148">
              <a:spcBef>
                <a:spcPts val="1200"/>
              </a:spcBef>
              <a:defRPr sz="1800" b="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Структура ЦП:</a:t>
            </a:r>
            <a:endParaRPr sz="44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1037" lvl="0" indent="-451037" defTabSz="616148">
              <a:lnSpc>
                <a:spcPts val="5300"/>
              </a:lnSpc>
              <a:spcBef>
                <a:spcPts val="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процессорное ядро;</a:t>
            </a:r>
            <a:endParaRPr sz="44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1037" lvl="0" indent="-451037" defTabSz="616148">
              <a:lnSpc>
                <a:spcPts val="5300"/>
              </a:lnSpc>
              <a:spcBef>
                <a:spcPts val="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кеш</a:t>
            </a:r>
            <a:r>
              <a:rPr sz="4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-память;</a:t>
            </a:r>
            <a:endParaRPr sz="44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1037" lvl="0" indent="-451037" defTabSz="616148">
              <a:lnSpc>
                <a:spcPts val="5300"/>
              </a:lnSpc>
              <a:spcBef>
                <a:spcPts val="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блок;</a:t>
            </a:r>
            <a:endParaRPr sz="44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1037" lvl="0" indent="-451037" defTabSz="616148">
              <a:lnSpc>
                <a:spcPts val="5300"/>
              </a:lnSpc>
              <a:spcBef>
                <a:spcPts val="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цифро-аналоговые преобразователи; </a:t>
            </a:r>
            <a:endParaRPr sz="440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1037" lvl="0" indent="-451037" defTabSz="616148">
              <a:lnSpc>
                <a:spcPts val="5300"/>
              </a:lnSpc>
              <a:spcBef>
                <a:spcPts val="0"/>
              </a:spcBef>
              <a:buClr>
                <a:srgbClr val="34A5DA"/>
              </a:buClr>
              <a:buSzPct val="104999"/>
              <a:buFont typeface="Avenir Next Regular"/>
              <a:buChar char="•"/>
              <a:defRPr sz="1800" b="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вспомогательные элементы.</a:t>
            </a:r>
          </a:p>
        </p:txBody>
      </p:sp>
      <p:pic>
        <p:nvPicPr>
          <p:cNvPr id="94" name="Architettura_Pentium_4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70792" y="3178969"/>
            <a:ext cx="12563792" cy="9203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431266" y="1042594"/>
            <a:ext cx="17565370" cy="4397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95406">
              <a:defRPr sz="1900" b="0" spc="0">
                <a:solidFill>
                  <a:srgbClr val="22222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900" cap="all" dirty="0">
                <a:solidFill>
                  <a:srgbClr val="222222"/>
                </a:solidFill>
              </a:rPr>
              <a:t>Микропроцессоры. История развития и принцип работы.</a:t>
            </a:r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10125" y="2160983"/>
            <a:ext cx="17565368" cy="1017985"/>
          </a:xfrm>
          <a:prstGeom prst="rect">
            <a:avLst/>
          </a:prstGeom>
        </p:spPr>
        <p:txBody>
          <a:bodyPr lIns="71435" tIns="71435" rIns="71435" bIns="71435" anchor="t">
            <a:normAutofit/>
          </a:bodyPr>
          <a:lstStyle>
            <a:lvl1pPr defTabSz="583287">
              <a:spcBef>
                <a:spcPts val="2700"/>
              </a:spcBef>
              <a:defRPr sz="5900" b="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900" b="1" cap="all" dirty="0">
                <a:solidFill>
                  <a:srgbClr val="34A5DA"/>
                </a:solidFill>
              </a:rPr>
              <a:t>Архитектура процессора</a:t>
            </a:r>
          </a:p>
        </p:txBody>
      </p:sp>
      <p:sp>
        <p:nvSpPr>
          <p:cNvPr id="98" name="Shape 98"/>
          <p:cNvSpPr/>
          <p:nvPr/>
        </p:nvSpPr>
        <p:spPr>
          <a:xfrm>
            <a:off x="410122" y="3178968"/>
            <a:ext cx="17565370" cy="7217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lnSpcReduction="10000"/>
          </a:bodyPr>
          <a:lstStyle/>
          <a:p>
            <a:pPr marL="325963" lvl="0" indent="-325963" defTabSz="445289">
              <a:lnSpc>
                <a:spcPct val="90000"/>
              </a:lnSpc>
              <a:spcBef>
                <a:spcPts val="4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800" b="0">
                <a:solidFill>
                  <a:srgbClr val="000000"/>
                </a:solidFill>
              </a:defRPr>
            </a:pPr>
            <a:r>
              <a:rPr sz="584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CISC.</a:t>
            </a:r>
            <a:br>
              <a:rPr sz="584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584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Присутствует поддержка команд с размером от 1 до 15 байт и &gt; 10 способов адресации, что позволяет использовать наиболее алгоритмы для решения задач.</a:t>
            </a:r>
            <a:endParaRPr sz="5840" dirty="0">
              <a:solidFill>
                <a:srgbClr val="B3B9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5963" lvl="0" indent="-325963" defTabSz="445289">
              <a:lnSpc>
                <a:spcPct val="90000"/>
              </a:lnSpc>
              <a:spcBef>
                <a:spcPts val="4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800" b="0">
                <a:solidFill>
                  <a:srgbClr val="000000"/>
                </a:solidFill>
              </a:defRPr>
            </a:pPr>
            <a:r>
              <a:rPr sz="584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RISC.</a:t>
            </a:r>
            <a:br>
              <a:rPr sz="584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584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Команды фиксированного размера, а их количество сильно урезано в угоду скорости их исполнения.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431266" y="1042594"/>
            <a:ext cx="17565370" cy="4397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95406">
              <a:defRPr sz="1900" spc="0">
                <a:solidFill>
                  <a:srgbClr val="222222"/>
                </a:solidFill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900" b="1" cap="all">
                <a:solidFill>
                  <a:srgbClr val="222222"/>
                </a:solidFill>
              </a:rPr>
              <a:t>Микропроцессоры. История развития и принцип работы.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10125" y="2160983"/>
            <a:ext cx="17565368" cy="1017985"/>
          </a:xfrm>
          <a:prstGeom prst="rect">
            <a:avLst/>
          </a:prstGeom>
        </p:spPr>
        <p:txBody>
          <a:bodyPr/>
          <a:lstStyle>
            <a:lvl1pPr defTabSz="583287">
              <a:spcBef>
                <a:spcPts val="2700"/>
              </a:spcBef>
              <a:defRPr sz="5900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5900" b="1" cap="all" dirty="0" err="1">
                <a:solidFill>
                  <a:srgbClr val="34A5DA"/>
                </a:solidFill>
                <a:latin typeface="Arial Bold"/>
                <a:cs typeface="Arial" pitchFamily="34" charset="0"/>
              </a:rPr>
              <a:t>Заключение</a:t>
            </a:r>
            <a:endParaRPr sz="5900" b="1" cap="all" dirty="0">
              <a:solidFill>
                <a:srgbClr val="34A5DA"/>
              </a:solidFill>
              <a:latin typeface="Arial Bold"/>
              <a:cs typeface="Arial" pitchFamily="34" charset="0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410122" y="3178969"/>
            <a:ext cx="17565370" cy="8590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616148">
              <a:spcBef>
                <a:spcPts val="2900"/>
              </a:spcBef>
              <a:defRPr sz="4100" b="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222222"/>
                </a:solidFill>
              </a:rPr>
              <a:t>Компьютеры, в основе которых лежат микропроцессоры, стали неотъемлемой частью нашей жизни.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2310725" y="6241105"/>
            <a:ext cx="14566900" cy="1306770"/>
          </a:xfrm>
          <a:prstGeom prst="rect">
            <a:avLst/>
          </a:prstGeom>
        </p:spPr>
        <p:txBody>
          <a:bodyPr lIns="71435" tIns="71435" rIns="71435" bIns="71435" anchor="t">
            <a:normAutofit fontScale="90000"/>
          </a:bodyPr>
          <a:lstStyle>
            <a:lvl1pPr defTabSz="796884">
              <a:defRPr sz="9700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9700" b="1" cap="all" dirty="0">
                <a:solidFill>
                  <a:srgbClr val="34A5DA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222222"/>
      </a:dk1>
      <a:lt1>
        <a:srgbClr val="FEFDFF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DFF"/>
        </a:solidFill>
        <a:ln w="25400" cap="flat">
          <a:solidFill>
            <a:srgbClr val="34A5DA"/>
          </a:solidFill>
          <a:prstDash val="solid"/>
          <a:bevel/>
        </a:ln>
        <a:effectLst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l" defTabSz="821529" rtl="0" fontAlgn="auto" latinLnBrk="1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4A5D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l" defTabSz="821529" rtl="0" fontAlgn="auto" latinLnBrk="1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DFF"/>
        </a:solidFill>
        <a:ln w="25400" cap="flat">
          <a:solidFill>
            <a:srgbClr val="34A5DA"/>
          </a:solidFill>
          <a:prstDash val="solid"/>
          <a:bevel/>
        </a:ln>
        <a:effectLst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l" defTabSz="821529" rtl="0" fontAlgn="auto" latinLnBrk="1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4A5D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l" defTabSz="821529" rtl="0" fontAlgn="auto" latinLnBrk="1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Произвольный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Default</vt:lpstr>
      <vt:lpstr>Микропроцессоры. История развития и принцип ИХ работы.</vt:lpstr>
      <vt:lpstr>Проблемы</vt:lpstr>
      <vt:lpstr>Цель</vt:lpstr>
      <vt:lpstr>Развитие индустрии</vt:lpstr>
      <vt:lpstr>Создание современных микропроцессоров</vt:lpstr>
      <vt:lpstr>Архитектура процессора</vt:lpstr>
      <vt:lpstr>Архитектура процессора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Микропроцессоры. История развития и принцип ИХ работы.</dc:title>
  <cp:lastModifiedBy>Козловсский</cp:lastModifiedBy>
  <cp:revision>2</cp:revision>
  <dcterms:modified xsi:type="dcterms:W3CDTF">2016-05-18T07:52:28Z</dcterms:modified>
</cp:coreProperties>
</file>