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91B573-148E-465F-AC5F-5EA9A92B474F}" type="datetimeFigureOut">
              <a:rPr lang="ru-RU" smtClean="0"/>
              <a:t>15.05.2016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BBA507E-576D-4ABC-A22D-D1DF319CB36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s%3A%2F%2Fupload.wikimedia.org%2Fwikipedia%2Fcommons%2Fa%2Fae%2FKazimir_malevich%2C_quadrato_nero%2C_1915%2C_01.JPG&amp;text=%D0%BC%D0%B0%D0%BB%D0%B5%D0%B2%D0%B8%D1%87&amp;noreask=1&amp;pos=2&amp;lr=213&amp;rpt=simag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0%D0%BB%D0%B5%D0%B2%D0%B8%D1%87,_%D0%9A%D0%B0%D0%B7%D0%B8%D0%BC%D0%B8%D1%80_%D0%A1%D0%B5%D0%B2%D0%B5%D1%80%D0%B8%D0%BD%D0%BE%D0%B2%D0%B8%D1%87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arzamas.academy/courses/18%20&#1057;&#1089;&#1099;&#1083;&#1082;&#1072;%20&#1076;&#1077;&#1081;&#1089;&#1090;&#1074;&#1080;&#1090;&#1077;&#1083;&#1100;&#1085;&#1072;%20&#1085;&#1072;%2004.05.2016" TargetMode="External"/><Relationship Id="rId4" Type="http://schemas.openxmlformats.org/officeDocument/2006/relationships/hyperlink" Target="http://malevich-ar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814" y="2132856"/>
            <a:ext cx="8229600" cy="1227583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Изучение творчества Казимира Малевич на уроках МХК</a:t>
            </a:r>
            <a:r>
              <a:rPr lang="en-US" sz="4000" dirty="0" smtClean="0"/>
              <a:t> </a:t>
            </a:r>
            <a:r>
              <a:rPr lang="ru-RU" sz="4000" dirty="0" smtClean="0"/>
              <a:t>в школе.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977680" cy="1152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Автор: </a:t>
            </a:r>
            <a:endParaRPr lang="en-US" dirty="0" smtClean="0"/>
          </a:p>
          <a:p>
            <a:r>
              <a:rPr lang="ru-RU" dirty="0" smtClean="0"/>
              <a:t>Максименко </a:t>
            </a:r>
            <a:r>
              <a:rPr lang="ru-RU" dirty="0" err="1" smtClean="0"/>
              <a:t>евгения</a:t>
            </a:r>
            <a:r>
              <a:rPr lang="ru-RU" dirty="0" smtClean="0"/>
              <a:t>, 10 </a:t>
            </a:r>
            <a:r>
              <a:rPr lang="en-US" dirty="0" smtClean="0"/>
              <a:t>“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Руководитель:</a:t>
            </a:r>
            <a:endParaRPr lang="en-US" dirty="0" smtClean="0"/>
          </a:p>
          <a:p>
            <a:r>
              <a:rPr lang="ru-RU" dirty="0" err="1" smtClean="0"/>
              <a:t>Малиноская</a:t>
            </a:r>
            <a:r>
              <a:rPr lang="en-US" dirty="0" smtClean="0"/>
              <a:t> </a:t>
            </a:r>
            <a:r>
              <a:rPr lang="ru-RU" dirty="0" err="1"/>
              <a:t>М.в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260648"/>
            <a:ext cx="241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ГБОУ гимназия №1505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77106"/>
            <a:ext cx="4925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ea typeface="Times New Roman" panose="02020603050405020304" pitchFamily="18" charset="0"/>
              </a:rPr>
              <a:t>«Московская городская педагогическая гимназия-лаборатория»</a:t>
            </a:r>
            <a:endParaRPr lang="ru-RU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3421" y="6237312"/>
            <a:ext cx="20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Москва, 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0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0"/>
            <a:ext cx="7333100" cy="509286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716745" cy="377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8477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dirty="0"/>
              <a:t>В школьную программу почти не входит творчество художников двадцатого </a:t>
            </a:r>
            <a:r>
              <a:rPr lang="ru-RU" dirty="0" smtClean="0"/>
              <a:t>века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В двадцатом веке появились направления в искусстве, ставшие основой для формирования современного искусства.</a:t>
            </a:r>
          </a:p>
          <a:p>
            <a:pPr marL="342900" indent="-342900">
              <a:buFont typeface="+mj-lt"/>
              <a:buAutoNum type="arabicParenR"/>
            </a:pPr>
            <a:r>
              <a:rPr lang="ru-RU" dirty="0" smtClean="0"/>
              <a:t>Личность Малевича и его творчество вызывают интерес и до сих пор.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" name="Picture 2" descr="Малевич. 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12" y="2667593"/>
            <a:ext cx="3820994" cy="38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8219256" cy="1976263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ИССЛЕДОВАНИЯ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1) Изучение феномена Малевича, </a:t>
            </a:r>
            <a:endParaRPr lang="ru-RU" sz="18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2) Разработка и проведение урока</a:t>
            </a:r>
            <a:endParaRPr lang="ru-RU" sz="1800" dirty="0">
              <a:latin typeface="Times New Roman"/>
              <a:ea typeface="Times New Roman"/>
            </a:endParaRPr>
          </a:p>
          <a:p>
            <a:r>
              <a:rPr lang="ru-RU" dirty="0" smtClean="0"/>
              <a:t>ЗАДАЧИ ИССЛЕДОВАНИЯ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2" y="2636912"/>
            <a:ext cx="710651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0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Объект исследования:</a:t>
            </a:r>
          </a:p>
          <a:p>
            <a:endParaRPr lang="ru-RU" dirty="0"/>
          </a:p>
          <a:p>
            <a:r>
              <a:rPr lang="ru-RU" dirty="0" smtClean="0"/>
              <a:t>Творчество Малевича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Предмет исследования:</a:t>
            </a:r>
          </a:p>
          <a:p>
            <a:endParaRPr lang="ru-RU" dirty="0"/>
          </a:p>
          <a:p>
            <a:r>
              <a:rPr lang="ru-RU" dirty="0" smtClean="0"/>
              <a:t>Изучение творчества Малевича в школе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5462585" cy="391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97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1296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Список литературы.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200" dirty="0"/>
              <a:t> </a:t>
            </a:r>
          </a:p>
          <a:p>
            <a:pPr lvl="0"/>
            <a:r>
              <a:rPr lang="ru-RU" sz="1600" dirty="0" smtClean="0"/>
              <a:t>1) </a:t>
            </a:r>
            <a:r>
              <a:rPr lang="ru-RU" sz="1600" dirty="0" err="1" smtClean="0"/>
              <a:t>Паола</a:t>
            </a:r>
            <a:r>
              <a:rPr lang="ru-RU" sz="1600" dirty="0" smtClean="0"/>
              <a:t> </a:t>
            </a:r>
            <a:r>
              <a:rPr lang="ru-RU" sz="1600" dirty="0"/>
              <a:t>Волкова. Мост через бездну. Книга вторая. -</a:t>
            </a:r>
            <a:r>
              <a:rPr lang="ru-RU" sz="1600" dirty="0" err="1"/>
              <a:t>М.:Зебра</a:t>
            </a:r>
            <a:r>
              <a:rPr lang="ru-RU" sz="1600" dirty="0"/>
              <a:t> Е, 2013-224 с., ил.  Глава 12 "черный квадрат"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2) Казимир </a:t>
            </a:r>
            <a:r>
              <a:rPr lang="ru-RU" sz="1600" dirty="0"/>
              <a:t>Малевич. Черный квадрат. -</a:t>
            </a:r>
            <a:r>
              <a:rPr lang="ru-RU" sz="1600" dirty="0" err="1"/>
              <a:t>СПб.:Азбука</a:t>
            </a:r>
            <a:r>
              <a:rPr lang="ru-RU" sz="1600" dirty="0"/>
              <a:t>, Азбука-Аттикус,2015. - 288с. - (Азбука-классика. </a:t>
            </a:r>
            <a:r>
              <a:rPr lang="ru-RU" sz="1600" dirty="0" err="1"/>
              <a:t>Non-Fiction</a:t>
            </a:r>
            <a:r>
              <a:rPr lang="ru-RU" sz="1600" dirty="0"/>
              <a:t>).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3) Академик</a:t>
            </a:r>
            <a:r>
              <a:rPr lang="ru-RU" sz="1600" dirty="0"/>
              <a:t>. Энциклопедии и словари. </a:t>
            </a:r>
            <a:r>
              <a:rPr lang="ru-RU" sz="1600" u="sng" dirty="0">
                <a:hlinkClick r:id="rId2"/>
              </a:rPr>
              <a:t>http://dic.academic.ru/</a:t>
            </a:r>
            <a:r>
              <a:rPr lang="ru-RU" sz="1600" dirty="0"/>
              <a:t> Ссылка действительна на 04.05.2016.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4) Википедия </a:t>
            </a:r>
            <a:r>
              <a:rPr lang="ru-RU" sz="1600" dirty="0"/>
              <a:t>– свободная энциклопедия. Казимир Малевич. </a:t>
            </a:r>
            <a:r>
              <a:rPr lang="ru-RU" sz="1600" u="sng" dirty="0">
                <a:hlinkClick r:id="rId3"/>
              </a:rPr>
              <a:t>https://ru.wikipedia.org/wiki/%D0%9C%D0%B0%D0%BB%D0%B5%D0%B2%D0%B8%D1%87,_%D0%9A%D0%B0%D0%B7%D0%B8%D0%BC%D0%B8%D1%80_%D0%A1%D0%B5%D0%B2%D0%B5%D1%80%D0%B8%D0%BD%D0%BE%D0%B2%D0%B8%D1%87</a:t>
            </a:r>
            <a:r>
              <a:rPr lang="ru-RU" sz="1600" dirty="0"/>
              <a:t> Ссылка действительна на 04.05.2016.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5) Казимир </a:t>
            </a:r>
            <a:r>
              <a:rPr lang="ru-RU" sz="1600" dirty="0"/>
              <a:t>Малевич. Биография и картины. </a:t>
            </a:r>
            <a:r>
              <a:rPr lang="ru-RU" sz="1600" u="sng" dirty="0">
                <a:hlinkClick r:id="rId4"/>
              </a:rPr>
              <a:t>http://malevich-art.ru/</a:t>
            </a:r>
            <a:r>
              <a:rPr lang="ru-RU" sz="1600" dirty="0"/>
              <a:t> Ссылка действительна на 04.05.2016. 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6) “</a:t>
            </a:r>
            <a:r>
              <a:rPr lang="en-US" sz="1600" dirty="0" err="1"/>
              <a:t>Arzamas</a:t>
            </a:r>
            <a:r>
              <a:rPr lang="ru-RU" sz="1600" dirty="0"/>
              <a:t>” – просветительский проект. Курс №18. Русский Авангард. </a:t>
            </a:r>
            <a:r>
              <a:rPr lang="ru-RU" sz="1600" u="sng" dirty="0">
                <a:hlinkClick r:id="rId5"/>
              </a:rPr>
              <a:t>http://arzamas.academy/courses/18 Ссылка действительна на 04.05.2016</a:t>
            </a:r>
            <a:r>
              <a:rPr lang="ru-RU" sz="1600" dirty="0"/>
              <a:t>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dirty="0" smtClean="0"/>
              <a:t>7) Ирина </a:t>
            </a:r>
            <a:r>
              <a:rPr lang="ru-RU" sz="1600" dirty="0"/>
              <a:t>Вакар. Казимир Малевич. “Черный квадрат”. – М.: Гос. Третьяковская галерея, 2015. </a:t>
            </a:r>
          </a:p>
          <a:p>
            <a:r>
              <a:rPr lang="ru-RU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50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ГЛАВА 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9980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Теоретическая часть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Биография Малевича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Особенности стилей, в которых работал художник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Творчество Малевича</a:t>
            </a:r>
            <a:endParaRPr lang="ru-RU" dirty="0"/>
          </a:p>
        </p:txBody>
      </p:sp>
      <p:pic>
        <p:nvPicPr>
          <p:cNvPr id="3080" name="Picture 8" descr="http://artist-gallery.ru/uploads/posts/2012-10/f547e2b0d4a17c8177a92c4637bef3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43" y="2420888"/>
            <a:ext cx="2774641" cy="37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4741654" cy="316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ГЛАВА 2.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48" y="836712"/>
            <a:ext cx="5699521" cy="569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Подготовка урока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Проведение урока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994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 работы были достигнуты.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66" y="2174073"/>
            <a:ext cx="3321660" cy="33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alexgabov.ru/wp-content/uploads/2015/02/%D0%90.%D0%93%D0%B0%D0%B1%D0%BE%D0%B2-%D0%9C%D0%90%D0%9B%D0%95%D0%92%D0%98%D0%A7%D0%A3-%D0%9F%D0%9E%D0%A1%D0%92%D0%AF%D0%A9%D0%90%D0%95%D0%A2%D0%A1%D0%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5" y="2174073"/>
            <a:ext cx="5032454" cy="33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413</TotalTime>
  <Words>139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Изучение творчества Казимира Малевич на уроках МХК в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творчества Казимира Малевич на уроках МХК в школе.</dc:title>
  <dc:creator>Женя</dc:creator>
  <cp:lastModifiedBy>Женя</cp:lastModifiedBy>
  <cp:revision>9</cp:revision>
  <dcterms:created xsi:type="dcterms:W3CDTF">2016-05-15T11:44:33Z</dcterms:created>
  <dcterms:modified xsi:type="dcterms:W3CDTF">2016-05-15T18:37:59Z</dcterms:modified>
</cp:coreProperties>
</file>