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A0B7-C732-408F-A631-3D3542257DDE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E8A5A-5294-4DFD-B595-0824BD782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7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E8A5A-5294-4DFD-B595-0824BD7823D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4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00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антибиотиков и антисептиков на бактерии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07707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4721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Автор: Ульянов Георгий</a:t>
            </a:r>
          </a:p>
          <a:p>
            <a:pPr algn="r"/>
            <a:r>
              <a:rPr lang="ru-RU" dirty="0" smtClean="0"/>
              <a:t>Руководитель диплома: Вениамин Борисович Саленко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4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76264"/>
            <a:ext cx="7620000" cy="276490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/>
              <a:t>На сегодняшний день в аптеках существует большой выбор лекарств. К сожалению, люди не идут за помощью к врачу, а ставят диагноз сами. Часто они приобретают антибиотик или антисептик неправильного действия, то есть он может помочь только при каких-то определенных заболеваниях. Я хочу показать, что случайно выбранный препарат не является панацеей для лечения заболеваний.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4" y="1340768"/>
            <a:ext cx="7420162" cy="149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38" y="3573016"/>
            <a:ext cx="7079475" cy="126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2320280"/>
            <a:ext cx="7620000" cy="2116832"/>
          </a:xfrm>
        </p:spPr>
        <p:txBody>
          <a:bodyPr/>
          <a:lstStyle/>
          <a:p>
            <a:pPr marL="114300" indent="0" algn="just">
              <a:buNone/>
            </a:pPr>
            <a:r>
              <a:rPr lang="ru-RU" dirty="0"/>
              <a:t>Проблема моего диплома заключается в том, что моя практическая работа должна быть связана с болезнетворными бактериями, а так как проведение таких экспериментов в гимназии запрещено, я постараюсь найти другой выход.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1960240"/>
            <a:ext cx="7620000" cy="2908920"/>
          </a:xfrm>
        </p:spPr>
        <p:txBody>
          <a:bodyPr/>
          <a:lstStyle/>
          <a:p>
            <a:pPr lvl="0" algn="just"/>
            <a:r>
              <a:rPr lang="ru-RU" dirty="0"/>
              <a:t> Понять и объяснить, что </a:t>
            </a:r>
            <a:r>
              <a:rPr lang="ru-RU" dirty="0" smtClean="0"/>
              <a:t>такое антибиотики </a:t>
            </a:r>
            <a:r>
              <a:rPr lang="ru-RU" dirty="0"/>
              <a:t>и </a:t>
            </a:r>
            <a:r>
              <a:rPr lang="ru-RU" dirty="0" smtClean="0"/>
              <a:t>антисептики, </a:t>
            </a:r>
            <a:r>
              <a:rPr lang="ru-RU" dirty="0"/>
              <a:t>в чем их различия.</a:t>
            </a:r>
          </a:p>
          <a:p>
            <a:pPr lvl="0" algn="just"/>
            <a:r>
              <a:rPr lang="ru-RU" dirty="0"/>
              <a:t> Провести эксперимент, в котором </a:t>
            </a:r>
            <a:r>
              <a:rPr lang="ru-RU" dirty="0" smtClean="0"/>
              <a:t>выяснится </a:t>
            </a:r>
            <a:r>
              <a:rPr lang="ru-RU" dirty="0"/>
              <a:t>действие </a:t>
            </a:r>
            <a:r>
              <a:rPr lang="ru-RU" dirty="0" smtClean="0"/>
              <a:t>различных антибиотиков </a:t>
            </a:r>
            <a:r>
              <a:rPr lang="ru-RU" dirty="0"/>
              <a:t>и </a:t>
            </a:r>
            <a:r>
              <a:rPr lang="ru-RU" dirty="0" smtClean="0"/>
              <a:t>антисептиков </a:t>
            </a:r>
            <a:r>
              <a:rPr lang="ru-RU" dirty="0"/>
              <a:t>на бактерии.</a:t>
            </a:r>
          </a:p>
          <a:p>
            <a:pPr lvl="0" algn="just"/>
            <a:r>
              <a:rPr lang="ru-RU" dirty="0"/>
              <a:t> Описать эксперимент, зафиксировать данные и сделать </a:t>
            </a:r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3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165618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dirty="0" smtClean="0"/>
              <a:t>Опытным путем выявить, как разные антибиотики и антисептики воздействуют на бактерии, на примере стафилококка.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ru-RU" dirty="0" smtClean="0"/>
              <a:t>Сотрудничество с УЦИМТ</a:t>
            </a:r>
            <a:endParaRPr lang="ru-RU" dirty="0"/>
          </a:p>
        </p:txBody>
      </p:sp>
      <p:pic>
        <p:nvPicPr>
          <p:cNvPr id="2050" name="Picture 2" descr="http://ucimt.rsmu.ru/typo3temp/pics/87847bc4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1911085" cy="286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mpromatwiki.org/w/img_auth.php/40d38d0379581e075fc2d4cc0b2b23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813" y="2132856"/>
            <a:ext cx="510347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84984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Л.С. </a:t>
            </a:r>
            <a:r>
              <a:rPr lang="ru-RU" sz="1800" dirty="0" err="1" smtClean="0"/>
              <a:t>Страчунский</a:t>
            </a:r>
            <a:r>
              <a:rPr lang="ru-RU" sz="1800" dirty="0" smtClean="0"/>
              <a:t>, С.Н. Козлов. Современная антимикробная химиотерапия. Руководство для врачей. – М.: Боргес, 2002. – 432 с. ISBN 5-94630-002-4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/>
              <a:t>Практическое руководство по антиинфекционной химиотерапии (Под ред. Л.С. </a:t>
            </a:r>
            <a:r>
              <a:rPr lang="ru-RU" sz="1800" dirty="0" err="1"/>
              <a:t>Страчунского</a:t>
            </a:r>
            <a:r>
              <a:rPr lang="ru-RU" sz="1800" dirty="0"/>
              <a:t>, Ю.Б. Белоусова, С.Н. Козлова</a:t>
            </a:r>
            <a:r>
              <a:rPr lang="ru-RU" sz="1800" dirty="0" smtClean="0"/>
              <a:t>).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Определение чувствительности микроорганизмов к антибактериальным препаратам (Методические указания МУК 4.2 1890-04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Физиология бактерий (часть вторая). </a:t>
            </a:r>
            <a:r>
              <a:rPr lang="en-US" sz="1800" dirty="0" smtClean="0"/>
              <a:t>/</a:t>
            </a:r>
            <a:r>
              <a:rPr lang="ru-RU" sz="1800" dirty="0" smtClean="0"/>
              <a:t>Мусина Л.Т. –Казань: КГМУ, 2001. 17с.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761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1399</TotalTime>
  <Words>266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Влияние антибиотиков и антисептиков на бактерии</vt:lpstr>
      <vt:lpstr>Актуальность</vt:lpstr>
      <vt:lpstr>Презентация PowerPoint</vt:lpstr>
      <vt:lpstr>Проблема диплома</vt:lpstr>
      <vt:lpstr>Задачи диплома</vt:lpstr>
      <vt:lpstr>Цель диплома</vt:lpstr>
      <vt:lpstr>Сотрудничество с УЦИМТ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антибиотиков и антисептиков на бактерии</dc:title>
  <dc:creator>Гоша</dc:creator>
  <cp:lastModifiedBy>Гоша</cp:lastModifiedBy>
  <cp:revision>13</cp:revision>
  <dcterms:created xsi:type="dcterms:W3CDTF">2015-12-19T19:41:46Z</dcterms:created>
  <dcterms:modified xsi:type="dcterms:W3CDTF">2015-12-23T18:13:55Z</dcterms:modified>
</cp:coreProperties>
</file>