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76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736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34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78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5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02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68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504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11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78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43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10BFA8-E96D-4DD5-A1A2-70F1BDD8EB32}" type="datetimeFigureOut">
              <a:rPr lang="ru-RU" smtClean="0"/>
              <a:t>27.04.2016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E3FC205-0D77-44D4-AA8B-EDC9DD2F419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45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Презентация реферата на тему </a:t>
            </a:r>
            <a:r>
              <a:rPr lang="ru-RU" dirty="0"/>
              <a:t/>
            </a:r>
            <a:br>
              <a:rPr lang="ru-RU" dirty="0"/>
            </a:br>
            <a:r>
              <a:rPr lang="ru-RU" sz="6700" dirty="0" smtClean="0"/>
              <a:t>Основные принципы квантовой механики</a:t>
            </a:r>
            <a:endParaRPr lang="ru-RU" sz="6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Грызлов Александр «9»</a:t>
            </a:r>
            <a:endParaRPr lang="ru-RU" dirty="0"/>
          </a:p>
          <a:p>
            <a:pPr algn="r"/>
            <a:r>
              <a:rPr lang="ru-RU" dirty="0"/>
              <a:t>Руководитель: </a:t>
            </a:r>
            <a:r>
              <a:rPr lang="ru-RU" dirty="0" err="1" smtClean="0"/>
              <a:t>Ветюков</a:t>
            </a:r>
            <a:r>
              <a:rPr lang="ru-RU" dirty="0" smtClean="0"/>
              <a:t> </a:t>
            </a:r>
            <a:r>
              <a:rPr lang="ru-RU" dirty="0" err="1" smtClean="0"/>
              <a:t>д.а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2</a:t>
            </a:r>
            <a:r>
              <a:rPr lang="ru-RU" dirty="0" smtClean="0">
                <a:latin typeface="+mj-lt"/>
              </a:rPr>
              <a:t>8</a:t>
            </a:r>
            <a:r>
              <a:rPr lang="en-US" dirty="0" smtClean="0">
                <a:latin typeface="+mj-lt"/>
              </a:rPr>
              <a:t> </a:t>
            </a:r>
            <a:r>
              <a:rPr lang="ru-RU" dirty="0" smtClean="0">
                <a:latin typeface="+mj-lt"/>
              </a:rPr>
              <a:t>апреля 2016 года. </a:t>
            </a:r>
          </a:p>
          <a:p>
            <a:pPr algn="ctr"/>
            <a:r>
              <a:rPr lang="ru-RU" dirty="0" smtClean="0">
                <a:latin typeface="+mj-lt"/>
              </a:rPr>
              <a:t>Москва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9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1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62849"/>
            <a:ext cx="5624154" cy="4023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Моя работа основывается на теме квантовой механики, </a:t>
            </a:r>
            <a:r>
              <a:rPr lang="ru-RU" sz="3200" dirty="0"/>
              <a:t>так как в современном мире на принципах квантовой механики строятся ведущие направления развития технологий. </a:t>
            </a:r>
            <a:endParaRPr lang="ru-RU" sz="3200" dirty="0"/>
          </a:p>
        </p:txBody>
      </p:sp>
      <p:pic>
        <p:nvPicPr>
          <p:cNvPr id="1026" name="Picture 2" descr="http://proiz-teh.ru/images/photos/laz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34" y="2106992"/>
            <a:ext cx="4512288" cy="26116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3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86419"/>
            <a:ext cx="4971011" cy="4023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Моя цель – формулировка основных принципов квантовой механики.</a:t>
            </a:r>
            <a:endParaRPr lang="ru-RU" sz="3200" dirty="0"/>
          </a:p>
          <a:p>
            <a:r>
              <a:rPr lang="ru-RU" sz="3200" dirty="0" smtClean="0"/>
              <a:t>Задачи: поиск материала, создание взаимосвязанного текста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8291" y="1886419"/>
            <a:ext cx="5136375" cy="319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0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Квантовая механика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774731"/>
            <a:ext cx="5244143" cy="4023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Квантовая механика – раздел физики, изучающий движение физических систем очень малых размеров.</a:t>
            </a:r>
            <a:endParaRPr lang="ru-RU" sz="3200" dirty="0"/>
          </a:p>
        </p:txBody>
      </p:sp>
      <p:pic>
        <p:nvPicPr>
          <p:cNvPr id="2052" name="Picture 4" descr="http://www.trudcontrol.ru/files/editor/images/Pictures/Illustrations/%D0%9D%D0%B0%D0%BD%D0%BE%D0%BC%D0%B0%D1%82%D0%B5%D1%80%D0%B8%D0%B0%D0%BB%D1%8B/%D0%9D%D0%90%D0%9D%D0%9E1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582" y="2006228"/>
            <a:ext cx="4521098" cy="32721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0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Дискретность излучения</a:t>
            </a:r>
            <a:endParaRPr lang="ru-RU" dirty="0"/>
          </a:p>
        </p:txBody>
      </p:sp>
      <p:pic>
        <p:nvPicPr>
          <p:cNvPr id="3076" name="Picture 4" descr="http://www.cv.nrao.edu/~rdickman/images/light_Ehv_equ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930" y="2760641"/>
            <a:ext cx="37147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097280" y="2760641"/>
            <a:ext cx="605166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smtClean="0"/>
              <a:t>Электромагнитное </a:t>
            </a:r>
            <a:r>
              <a:rPr lang="ru-RU" sz="3200" dirty="0"/>
              <a:t>излучение испускается и поглощается дискретно, то есть порциями или по-другому - квантами.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967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Корпускулярно-волновой дуализм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743200"/>
            <a:ext cx="4745380" cy="4023360"/>
          </a:xfrm>
        </p:spPr>
        <p:txBody>
          <a:bodyPr>
            <a:normAutofit/>
          </a:bodyPr>
          <a:lstStyle/>
          <a:p>
            <a:r>
              <a:rPr lang="ru-RU" sz="3200" dirty="0"/>
              <a:t>Л</a:t>
            </a:r>
            <a:r>
              <a:rPr lang="ru-RU" sz="3200" dirty="0" smtClean="0"/>
              <a:t>юбая </a:t>
            </a:r>
            <a:r>
              <a:rPr lang="ru-RU" sz="3200" dirty="0"/>
              <a:t>элементарная частица имеет свойства корпускулы и волны одновременно.</a:t>
            </a:r>
            <a:endParaRPr lang="ru-RU" sz="3200" dirty="0"/>
          </a:p>
        </p:txBody>
      </p:sp>
      <p:pic>
        <p:nvPicPr>
          <p:cNvPr id="4098" name="Picture 2" descr="http://fizika.ayp.ru/sites/default/files/fizika/images/8/5-4-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660" y="2066617"/>
            <a:ext cx="5177724" cy="308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1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наблюдателя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34640"/>
            <a:ext cx="4461691" cy="4023360"/>
          </a:xfrm>
        </p:spPr>
        <p:txBody>
          <a:bodyPr>
            <a:normAutofit/>
          </a:bodyPr>
          <a:lstStyle/>
          <a:p>
            <a:r>
              <a:rPr lang="ru-RU" sz="3200" dirty="0"/>
              <a:t>Л</a:t>
            </a:r>
            <a:r>
              <a:rPr lang="ru-RU" sz="3200" dirty="0" smtClean="0"/>
              <a:t>юбое </a:t>
            </a:r>
            <a:r>
              <a:rPr lang="ru-RU" sz="3200" dirty="0"/>
              <a:t>измерение вносит изменение в результат </a:t>
            </a:r>
            <a:r>
              <a:rPr lang="ru-RU" sz="3200" dirty="0" smtClean="0"/>
              <a:t>эксперимента.</a:t>
            </a:r>
            <a:endParaRPr lang="ru-RU" sz="3200" dirty="0"/>
          </a:p>
        </p:txBody>
      </p:sp>
      <p:pic>
        <p:nvPicPr>
          <p:cNvPr id="5122" name="Picture 2" descr="https://tnp-production.s3.amazonaws.com/uploads/image_block/000/024/540/image/base_58c2bb1b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487" y="2484362"/>
            <a:ext cx="4895193" cy="275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766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неопределённости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34640"/>
            <a:ext cx="5279769" cy="402336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Смысл принципа неопределённости в том, </a:t>
            </a:r>
            <a:r>
              <a:rPr lang="ru-RU" sz="3200" dirty="0"/>
              <a:t>что мы не можем одновременно знать импульс и координату частицы.</a:t>
            </a:r>
            <a:endParaRPr lang="ru-RU" sz="3200" dirty="0"/>
          </a:p>
        </p:txBody>
      </p:sp>
      <p:pic>
        <p:nvPicPr>
          <p:cNvPr id="6146" name="Picture 2" descr="http://rudocs.exdat.com/data/68/67405/67405_html_652bb7a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156" y="2572531"/>
            <a:ext cx="2936875" cy="1284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3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834640"/>
            <a:ext cx="5390606" cy="4023360"/>
          </a:xfrm>
        </p:spPr>
        <p:txBody>
          <a:bodyPr>
            <a:normAutofit/>
          </a:bodyPr>
          <a:lstStyle/>
          <a:p>
            <a:r>
              <a:rPr lang="ru-RU" sz="3200" dirty="0"/>
              <a:t>В результате проделанной мною работы я смог достичь поставленной цели, выполнив необходимые задачи. </a:t>
            </a:r>
            <a:endParaRPr lang="ru-RU" sz="3200" dirty="0"/>
          </a:p>
        </p:txBody>
      </p:sp>
      <p:pic>
        <p:nvPicPr>
          <p:cNvPr id="7174" name="Picture 6" descr="http://cs616119.vk.me/v616119053/10bb9/RC317VGAkQ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124744"/>
            <a:ext cx="2989142" cy="346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91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</TotalTime>
  <Words>160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Ретро</vt:lpstr>
      <vt:lpstr>Презентация реферата на тему  Основные принципы квантовой механики</vt:lpstr>
      <vt:lpstr>Актуальность</vt:lpstr>
      <vt:lpstr>Цель и задачи</vt:lpstr>
      <vt:lpstr>Квантовая механика</vt:lpstr>
      <vt:lpstr>Дискретность излучения</vt:lpstr>
      <vt:lpstr>Корпускулярно-волновой дуализм</vt:lpstr>
      <vt:lpstr>Принцип наблюдателя</vt:lpstr>
      <vt:lpstr>Принцип неопределённости</vt:lpstr>
      <vt:lpstr>Итоги работы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реферата на тему  Основные принципы квантовой механики</dc:title>
  <dc:creator>Alex</dc:creator>
  <cp:lastModifiedBy>Alex</cp:lastModifiedBy>
  <cp:revision>10</cp:revision>
  <dcterms:created xsi:type="dcterms:W3CDTF">2016-04-27T15:43:38Z</dcterms:created>
  <dcterms:modified xsi:type="dcterms:W3CDTF">2016-04-27T18:21:31Z</dcterms:modified>
</cp:coreProperties>
</file>