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28548B-3764-40AE-92AE-A3BDB22E6A4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431C04-A81A-45E4-B97A-40116D1C1FD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исследование компьютерной модели Солнца</a:t>
            </a:r>
            <a:endParaRPr lang="ru-RU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077072"/>
            <a:ext cx="4096544" cy="64807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Диплом Моргунова Егора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6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48" y="585081"/>
            <a:ext cx="7506003" cy="353952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/>
              <a:t>Тема:</a:t>
            </a:r>
            <a:r>
              <a:rPr lang="ru-RU" dirty="0" smtClean="0"/>
              <a:t> Солнце – единственная звезда Солнечной системы. Без Солнца невозможна жизнь на нашей планете.</a:t>
            </a:r>
          </a:p>
          <a:p>
            <a:pPr marL="45720" indent="0" algn="just">
              <a:buNone/>
            </a:pPr>
            <a:r>
              <a:rPr lang="ru-RU" b="1" dirty="0" smtClean="0"/>
              <a:t>Аспект:</a:t>
            </a:r>
            <a:r>
              <a:rPr lang="ru-RU" dirty="0" smtClean="0"/>
              <a:t> Физический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10" y="2060848"/>
            <a:ext cx="432048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3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404" y="889953"/>
            <a:ext cx="7315200" cy="3539527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Солнце получает энергию за счет постоянно происходящего в нем термоядерного синтеза. За счет противодействия термоядерного синтеза и гравитационной силы, звезда сохраняет свои размеры неизменными.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120680" cy="34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315200" cy="3539527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Продуктом моего исследования будет компьютерная модель Солнца, отображающая все основные процессы, происходящие в Солнце. Продукт рассчитан на учеников старших классов для более наглядного ознакомления со структурой Солнца.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762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6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Данная тема достаточно </a:t>
            </a:r>
            <a:r>
              <a:rPr lang="ru-RU" b="1" dirty="0" smtClean="0"/>
              <a:t>актуальна</a:t>
            </a:r>
            <a:r>
              <a:rPr lang="ru-RU" dirty="0" smtClean="0"/>
              <a:t>, поскольку изучение жизненного цикла звезд очень важно для астрономии и физики, а компьютерная модель – наиболее наглядный способ изучения.</a:t>
            </a:r>
          </a:p>
          <a:p>
            <a:pPr marL="45720" indent="0">
              <a:buNone/>
            </a:pPr>
            <a:r>
              <a:rPr lang="ru-RU" b="1" dirty="0" smtClean="0"/>
              <a:t>Проблема</a:t>
            </a:r>
            <a:r>
              <a:rPr lang="ru-RU" dirty="0" smtClean="0"/>
              <a:t>: невозможность изучения Солнца напрямую.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96" y="2492896"/>
            <a:ext cx="5184576" cy="36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9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Цель: изучить Солнце и процессы, происходящие в нем</a:t>
            </a:r>
          </a:p>
          <a:p>
            <a:pPr marL="45720" indent="0">
              <a:buNone/>
            </a:pPr>
            <a:r>
              <a:rPr lang="ru-RU" dirty="0" smtClean="0"/>
              <a:t>Задачи: подбор информации, создание компьютерной модели и ее изучение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44824"/>
            <a:ext cx="70485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12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127</TotalTime>
  <Words>141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Создание и исследование компьютерной модели Солнца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исследование компьютерной модели Солнца</dc:title>
  <dc:creator>Egor</dc:creator>
  <cp:lastModifiedBy>Egor</cp:lastModifiedBy>
  <cp:revision>7</cp:revision>
  <dcterms:created xsi:type="dcterms:W3CDTF">2015-12-20T14:44:34Z</dcterms:created>
  <dcterms:modified xsi:type="dcterms:W3CDTF">2015-12-20T16:52:07Z</dcterms:modified>
</cp:coreProperties>
</file>