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903065" cy="2645377"/>
          </a:xfrm>
        </p:spPr>
        <p:txBody>
          <a:bodyPr>
            <a:noAutofit/>
          </a:bodyPr>
          <a:lstStyle/>
          <a:p>
            <a:r>
              <a:rPr lang="ru-RU" sz="33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Штрафные подразделения Красной Армии в годы Великой Отечественной войны </a:t>
            </a:r>
            <a:br>
              <a:rPr lang="ru-RU" sz="3300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ru-RU" sz="33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(по воспоминаниям ветеранов)</a:t>
            </a:r>
            <a:endParaRPr lang="ru-RU" sz="3300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4509120"/>
            <a:ext cx="6182816" cy="1277645"/>
          </a:xfrm>
        </p:spPr>
        <p:txBody>
          <a:bodyPr>
            <a:noAutofit/>
          </a:bodyPr>
          <a:lstStyle/>
          <a:p>
            <a:pPr algn="r"/>
            <a:r>
              <a:rPr lang="ru-RU" sz="2200" i="1" dirty="0"/>
              <a:t>Автор</a:t>
            </a:r>
            <a:r>
              <a:rPr lang="ru-RU" sz="2200" dirty="0"/>
              <a:t>: ученица 10 класса «А» </a:t>
            </a:r>
          </a:p>
          <a:p>
            <a:pPr algn="r"/>
            <a:r>
              <a:rPr lang="ru-RU" sz="2200" dirty="0"/>
              <a:t>Ивушкина Дарья</a:t>
            </a:r>
          </a:p>
          <a:p>
            <a:pPr algn="r"/>
            <a:r>
              <a:rPr lang="ru-RU" sz="2200" i="1" dirty="0"/>
              <a:t>Руководитель</a:t>
            </a:r>
            <a:r>
              <a:rPr lang="ru-RU" sz="2200" dirty="0"/>
              <a:t>: </a:t>
            </a:r>
            <a:r>
              <a:rPr lang="ru-RU" sz="2200" dirty="0" err="1"/>
              <a:t>к.п.н</a:t>
            </a:r>
            <a:r>
              <a:rPr lang="ru-RU" sz="2200" dirty="0"/>
              <a:t>. Орловский А.Я.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8602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«Штрафбат»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084" y="1555677"/>
            <a:ext cx="7167324" cy="4681635"/>
          </a:xfrm>
        </p:spPr>
      </p:pic>
    </p:spTree>
    <p:extLst>
      <p:ext uri="{BB962C8B-B14F-4D97-AF65-F5344CB8AC3E}">
        <p14:creationId xmlns:p14="http://schemas.microsoft.com/office/powerpoint/2010/main" val="126396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20688"/>
            <a:ext cx="8064896" cy="5616624"/>
          </a:xfrm>
        </p:spPr>
        <p:txBody>
          <a:bodyPr/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Цель исследования: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раскрыть представление ветеранов о штрафных подразделениях Красной Армии в годы Великой Отечественной войны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Задачи исследования: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>1. выяснить, что известно о штрафных подразделениях в научной и публицистической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литературе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2. провести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сравнительный анализ мнений ветеранов о штрафных подразделениях</a:t>
            </a:r>
          </a:p>
        </p:txBody>
      </p:sp>
    </p:spTree>
    <p:extLst>
      <p:ext uri="{BB962C8B-B14F-4D97-AF65-F5344CB8AC3E}">
        <p14:creationId xmlns:p14="http://schemas.microsoft.com/office/powerpoint/2010/main" val="315831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404664"/>
            <a:ext cx="4040188" cy="750887"/>
          </a:xfrm>
        </p:spPr>
        <p:txBody>
          <a:bodyPr/>
          <a:lstStyle/>
          <a:p>
            <a:r>
              <a:rPr lang="ru-RU" b="1" dirty="0" smtClean="0"/>
              <a:t>В. О. Дайнес</a:t>
            </a:r>
            <a:endParaRPr lang="ru-RU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4008" y="404664"/>
            <a:ext cx="4041775" cy="750887"/>
          </a:xfrm>
        </p:spPr>
        <p:txBody>
          <a:bodyPr/>
          <a:lstStyle/>
          <a:p>
            <a:r>
              <a:rPr lang="ru-RU" b="1" dirty="0" smtClean="0"/>
              <a:t>И. В. Пыхалов</a:t>
            </a:r>
            <a:endParaRPr lang="ru-RU" b="1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45580"/>
            <a:ext cx="3120388" cy="4680583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412776"/>
            <a:ext cx="3530513" cy="4713388"/>
          </a:xfrm>
        </p:spPr>
      </p:pic>
    </p:spTree>
    <p:extLst>
      <p:ext uri="{BB962C8B-B14F-4D97-AF65-F5344CB8AC3E}">
        <p14:creationId xmlns:p14="http://schemas.microsoft.com/office/powerpoint/2010/main" val="153617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035496"/>
            <a:ext cx="7086600" cy="1828800"/>
          </a:xfrm>
        </p:spPr>
        <p:txBody>
          <a:bodyPr/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147098"/>
            <a:ext cx="7086600" cy="5688632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/>
              <a:t>1</a:t>
            </a:r>
            <a:r>
              <a:rPr lang="ru-RU" sz="7200" dirty="0" smtClean="0"/>
              <a:t>. </a:t>
            </a:r>
            <a:r>
              <a:rPr lang="ru-RU" sz="7200" dirty="0"/>
              <a:t>Басов С. Офицерский штрафной батальон </a:t>
            </a:r>
          </a:p>
          <a:p>
            <a:r>
              <a:rPr lang="ru-RU" sz="7200" dirty="0"/>
              <a:t>//</a:t>
            </a:r>
            <a:r>
              <a:rPr lang="en-US" sz="7200" dirty="0"/>
              <a:t>parnasse.ru/</a:t>
            </a:r>
            <a:r>
              <a:rPr lang="en-US" sz="7200" dirty="0" err="1"/>
              <a:t>konkurs</a:t>
            </a:r>
            <a:r>
              <a:rPr lang="en-US" sz="7200" dirty="0"/>
              <a:t>/konkurs55/nom4kon55/oficerskii-shtrafnoi-batalon.html </a:t>
            </a:r>
            <a:endParaRPr lang="ru-RU" sz="7200" dirty="0" smtClean="0"/>
          </a:p>
          <a:p>
            <a:r>
              <a:rPr lang="ru-RU" sz="7200" dirty="0" smtClean="0"/>
              <a:t>2. Высоцкий </a:t>
            </a:r>
            <a:r>
              <a:rPr lang="ru-RU" sz="7200" dirty="0"/>
              <a:t>В. Штрафные батальоны</a:t>
            </a:r>
          </a:p>
          <a:p>
            <a:r>
              <a:rPr lang="ru-RU" sz="7200" dirty="0"/>
              <a:t>//</a:t>
            </a:r>
            <a:r>
              <a:rPr lang="en-US" sz="7200" dirty="0"/>
              <a:t>music.yandex.ru/album/2374340/track/20792051?from=</a:t>
            </a:r>
            <a:r>
              <a:rPr lang="en-US" sz="7200" dirty="0" err="1"/>
              <a:t>serp</a:t>
            </a:r>
            <a:endParaRPr lang="en-US" sz="7200" dirty="0"/>
          </a:p>
          <a:p>
            <a:r>
              <a:rPr lang="ru-RU" sz="7200" dirty="0" smtClean="0"/>
              <a:t>3. </a:t>
            </a:r>
            <a:r>
              <a:rPr lang="ru-RU" sz="7200" dirty="0"/>
              <a:t>Дайнес В.О. О приказе И.В. Сталина </a:t>
            </a:r>
          </a:p>
          <a:p>
            <a:r>
              <a:rPr lang="ru-RU" sz="7200" dirty="0"/>
              <a:t>//</a:t>
            </a:r>
            <a:r>
              <a:rPr lang="en-US" sz="7200" dirty="0"/>
              <a:t>encyclopedia.mil.ru/encyclopedia/history/</a:t>
            </a:r>
            <a:r>
              <a:rPr lang="en-US" sz="7200" dirty="0" err="1"/>
              <a:t>more.htm?id</a:t>
            </a:r>
            <a:r>
              <a:rPr lang="en-US" sz="7200" dirty="0"/>
              <a:t>=11205690@cmsArticle </a:t>
            </a:r>
            <a:endParaRPr lang="ru-RU" sz="7200" dirty="0" smtClean="0"/>
          </a:p>
          <a:p>
            <a:r>
              <a:rPr lang="ru-RU" sz="7200" dirty="0" smtClean="0"/>
              <a:t>4. </a:t>
            </a:r>
            <a:r>
              <a:rPr lang="ru-RU" sz="7200" dirty="0"/>
              <a:t>Дайнес В.О.  Правда о штрафбатах 2 //</a:t>
            </a:r>
            <a:r>
              <a:rPr lang="en-US" sz="7200" dirty="0"/>
              <a:t>coollib.net/b/109891/read </a:t>
            </a:r>
            <a:endParaRPr lang="ru-RU" sz="7200" dirty="0" smtClean="0"/>
          </a:p>
          <a:p>
            <a:r>
              <a:rPr lang="ru-RU" sz="7200" dirty="0" smtClean="0"/>
              <a:t>5. </a:t>
            </a:r>
            <a:r>
              <a:rPr lang="ru-RU" sz="7200" dirty="0"/>
              <a:t>Дайнес В. О. Штрафбаты и </a:t>
            </a:r>
            <a:r>
              <a:rPr lang="ru-RU" sz="7200" dirty="0" err="1"/>
              <a:t>заградотряды</a:t>
            </a:r>
            <a:r>
              <a:rPr lang="ru-RU" sz="7200" dirty="0"/>
              <a:t> Красной Армии. — М.: </a:t>
            </a:r>
            <a:r>
              <a:rPr lang="ru-RU" sz="7200" dirty="0" err="1"/>
              <a:t>Эксмо</a:t>
            </a:r>
            <a:r>
              <a:rPr lang="ru-RU" sz="7200" dirty="0"/>
              <a:t>, Яуза, 2010. — 448 с.</a:t>
            </a:r>
          </a:p>
          <a:p>
            <a:r>
              <a:rPr lang="ru-RU" sz="7200" dirty="0"/>
              <a:t>6</a:t>
            </a:r>
            <a:r>
              <a:rPr lang="ru-RU" sz="7200" dirty="0" smtClean="0"/>
              <a:t>. </a:t>
            </a:r>
            <a:r>
              <a:rPr lang="ru-RU" sz="7200" dirty="0"/>
              <a:t>Дайнес В.О. Штрафные формирования в годы Великой Отечественной Войны. //</a:t>
            </a:r>
            <a:r>
              <a:rPr lang="en-US" sz="7200" dirty="0"/>
              <a:t>militera.lib.ru/research/daynes_vo01/text.html </a:t>
            </a:r>
            <a:endParaRPr lang="ru-RU" sz="7200" dirty="0" smtClean="0"/>
          </a:p>
          <a:p>
            <a:r>
              <a:rPr lang="ru-RU" sz="7200" dirty="0" smtClean="0"/>
              <a:t>7. </a:t>
            </a:r>
            <a:r>
              <a:rPr lang="ru-RU" sz="7200" dirty="0"/>
              <a:t>Интервью А.В. </a:t>
            </a:r>
            <a:r>
              <a:rPr lang="ru-RU" sz="7200" dirty="0" err="1"/>
              <a:t>Пыльцына</a:t>
            </a:r>
            <a:r>
              <a:rPr lang="ru-RU" sz="7200" dirty="0"/>
              <a:t> //</a:t>
            </a:r>
            <a:r>
              <a:rPr lang="en-US" sz="7200" dirty="0"/>
              <a:t>world-war.ru/</a:t>
            </a:r>
            <a:r>
              <a:rPr lang="en-US" sz="7200" dirty="0" err="1"/>
              <a:t>chto-iz-sebya-predstavlyali-shtrafnye-batalony</a:t>
            </a:r>
            <a:r>
              <a:rPr lang="en-US" sz="7200" dirty="0"/>
              <a:t>/ </a:t>
            </a:r>
            <a:endParaRPr lang="ru-RU" sz="7200" dirty="0" smtClean="0"/>
          </a:p>
          <a:p>
            <a:r>
              <a:rPr lang="ru-RU" sz="7200" dirty="0" smtClean="0"/>
              <a:t>8. </a:t>
            </a:r>
            <a:r>
              <a:rPr lang="ru-RU" sz="7200" dirty="0"/>
              <a:t>Отзыв к сериалу «Штрафбат» // </a:t>
            </a:r>
            <a:r>
              <a:rPr lang="en-US" sz="7200" dirty="0"/>
              <a:t>otzovik.com/review_205028.html </a:t>
            </a:r>
            <a:endParaRPr lang="ru-RU" sz="7200" dirty="0" smtClean="0"/>
          </a:p>
          <a:p>
            <a:r>
              <a:rPr lang="ru-RU" sz="7200" dirty="0" smtClean="0"/>
              <a:t>9. </a:t>
            </a:r>
            <a:r>
              <a:rPr lang="ru-RU" sz="7200" dirty="0" err="1" smtClean="0"/>
              <a:t>Пыльцын</a:t>
            </a:r>
            <a:r>
              <a:rPr lang="ru-RU" sz="7200" dirty="0" smtClean="0"/>
              <a:t> </a:t>
            </a:r>
            <a:r>
              <a:rPr lang="ru-RU" sz="7200" dirty="0"/>
              <a:t>А.В. Штрафной удар, или Как офицерский штрафбат дошел до Берлина. — СПб.: Знание, ИВЭСЭП, 2003. — 295 с.</a:t>
            </a:r>
          </a:p>
          <a:p>
            <a:r>
              <a:rPr lang="ru-RU" sz="7200" dirty="0"/>
              <a:t>10</a:t>
            </a:r>
            <a:r>
              <a:rPr lang="ru-RU" sz="7200" dirty="0" smtClean="0"/>
              <a:t>. </a:t>
            </a:r>
            <a:r>
              <a:rPr lang="ru-RU" sz="7200" dirty="0"/>
              <a:t>Пыхалов И. Великая оболганная война</a:t>
            </a:r>
          </a:p>
          <a:p>
            <a:r>
              <a:rPr lang="ru-RU" sz="7200" dirty="0"/>
              <a:t>//</a:t>
            </a:r>
            <a:r>
              <a:rPr lang="en-US" sz="7200" dirty="0"/>
              <a:t>militera.lib.ru/research/</a:t>
            </a:r>
            <a:r>
              <a:rPr lang="en-US" sz="7200" dirty="0" err="1"/>
              <a:t>pyhalov_i</a:t>
            </a:r>
            <a:r>
              <a:rPr lang="en-US" sz="7200" dirty="0"/>
              <a:t>/14.html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763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128</TotalTime>
  <Words>185</Words>
  <Application>Microsoft Office PowerPoint</Application>
  <PresentationFormat>Экран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Штрафные подразделения Красной Армии в годы Великой Отечественной войны  (по воспоминаниям ветеранов)</vt:lpstr>
      <vt:lpstr>«Штрафбат»</vt:lpstr>
      <vt:lpstr>Цель исследования:  раскрыть представление ветеранов о штрафных подразделениях Красной Армии в годы Великой Отечественной войны  Задачи исследования:  1. выяснить, что известно о штрафных подразделениях в научной и публицистической литературе  2. провести сравнительный анализ мнений ветеранов о штрафных подразделениях</vt:lpstr>
      <vt:lpstr>Презентация PowerPoint</vt:lpstr>
      <vt:lpstr>Источники: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Штрафные подразделения Красной Армии в годы Великой Отечественной войны  (по воспоминаниям ветеранов)</dc:title>
  <dc:creator>DMilka</dc:creator>
  <cp:lastModifiedBy>Милка</cp:lastModifiedBy>
  <cp:revision>5</cp:revision>
  <dcterms:created xsi:type="dcterms:W3CDTF">2016-05-17T15:48:24Z</dcterms:created>
  <dcterms:modified xsi:type="dcterms:W3CDTF">2016-05-17T19:14:08Z</dcterms:modified>
</cp:coreProperties>
</file>