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ГБОУ гимназия №1505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83568" y="1772816"/>
            <a:ext cx="8091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Реферат</a:t>
            </a:r>
          </a:p>
          <a:p>
            <a:pPr algn="ctr"/>
            <a:r>
              <a:rPr lang="ru-RU" sz="2800" b="1" dirty="0" smtClean="0"/>
              <a:t>20-е </a:t>
            </a:r>
            <a:r>
              <a:rPr lang="ru-RU" sz="2800" b="1" dirty="0" smtClean="0"/>
              <a:t>годы </a:t>
            </a:r>
            <a:r>
              <a:rPr lang="en-US" sz="2800" b="1" dirty="0" smtClean="0"/>
              <a:t>XX</a:t>
            </a:r>
            <a:r>
              <a:rPr lang="ru-RU" sz="2800" b="1" dirty="0" smtClean="0"/>
              <a:t> века в архитектуре и в одежде. Тенденции и новаторство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9330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Автор: ученица 9В класса </a:t>
            </a:r>
            <a:r>
              <a:rPr lang="ru-RU" dirty="0" err="1" smtClean="0"/>
              <a:t>Кирилишина</a:t>
            </a:r>
            <a:r>
              <a:rPr lang="ru-RU" dirty="0" smtClean="0"/>
              <a:t> Дарья</a:t>
            </a:r>
          </a:p>
          <a:p>
            <a:pPr algn="r"/>
            <a:r>
              <a:rPr lang="ru-RU" dirty="0" smtClean="0"/>
              <a:t>Руководитель: к.ф.н. А.А.Евдокимова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Основные источники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484784"/>
            <a:ext cx="69847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Ар </a:t>
            </a:r>
            <a:r>
              <a:rPr lang="ru-RU" sz="2000" dirty="0" err="1" smtClean="0"/>
              <a:t>Деко</a:t>
            </a:r>
            <a:r>
              <a:rPr lang="ru-RU" sz="2000" dirty="0" smtClean="0"/>
              <a:t>. Лучшие произведения Майкл Робинсон, </a:t>
            </a:r>
            <a:r>
              <a:rPr lang="ru-RU" sz="2000" dirty="0" err="1" smtClean="0"/>
              <a:t>Розалинда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Ормистон</a:t>
            </a:r>
            <a:r>
              <a:rPr lang="ru-RU" sz="2000" dirty="0" smtClean="0"/>
              <a:t>, 2010.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/>
              <a:t>Архитектура эпохи модерна В.С. Горюнов, М.П. </a:t>
            </a:r>
            <a:r>
              <a:rPr lang="ru-RU" sz="2000" dirty="0" err="1" smtClean="0"/>
              <a:t>Тубли</a:t>
            </a:r>
            <a:r>
              <a:rPr lang="ru-RU" sz="2000" dirty="0" smtClean="0"/>
              <a:t>. – </a:t>
            </a:r>
            <a:r>
              <a:rPr lang="ru-RU" sz="2000" dirty="0" err="1" smtClean="0"/>
              <a:t>Стройиздат</a:t>
            </a:r>
            <a:r>
              <a:rPr lang="ru-RU" sz="2000" dirty="0" smtClean="0"/>
              <a:t>, </a:t>
            </a:r>
            <a:r>
              <a:rPr lang="ru-RU" sz="2000" dirty="0" smtClean="0"/>
              <a:t>1992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/>
              <a:t>Мода. Век Модельеров. 1900-1999. Шарлотта </a:t>
            </a:r>
            <a:r>
              <a:rPr lang="ru-RU" sz="2000" dirty="0" err="1" smtClean="0"/>
              <a:t>Зелинг</a:t>
            </a:r>
            <a:r>
              <a:rPr lang="ru-RU" sz="2000" dirty="0" smtClean="0"/>
              <a:t>. – М..:</a:t>
            </a:r>
            <a:r>
              <a:rPr lang="en-US" sz="2000" dirty="0" smtClean="0"/>
              <a:t>KONEMANN</a:t>
            </a:r>
            <a:r>
              <a:rPr lang="ru-RU" sz="2000" dirty="0" smtClean="0"/>
              <a:t>, 2000.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/>
              <a:t>Очерки истории архитектурных стилей, И.А. Бартенев, В.Н. </a:t>
            </a:r>
            <a:r>
              <a:rPr lang="ru-RU" sz="2000" dirty="0" err="1" smtClean="0"/>
              <a:t>Батажкова</a:t>
            </a:r>
            <a:r>
              <a:rPr lang="ru-RU" sz="2000" dirty="0" smtClean="0"/>
              <a:t>, 1983.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348880"/>
            <a:ext cx="79566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Введение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8280920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Ревущие двадцатые – период после первой мировой войны, который включает в себя радикальные изменения в различных сферах жизни. Появляются новые технологии, наблюдается рост промышленности, потребительского спроса. Период также известен своей толерантностью к меньшинствам, изменением в социальном положении женщин, что, в свою очередь, ведет к изменению их образа жизни и внешнего вида. Изменению также подвержен архитектурный стиль.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Цели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060848"/>
            <a:ext cx="7632848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Цель моей работы выявить тенденции в моде и в архитектуре 20-х годов 20 века, проанализировать новаторские открытия, определить общие черты и различия.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72816"/>
            <a:ext cx="7632848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1) Составление базы данных модельеров и архитекторов того </a:t>
            </a:r>
            <a:r>
              <a:rPr lang="ru-RU" sz="2000" dirty="0" smtClean="0"/>
              <a:t>времени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2) </a:t>
            </a:r>
            <a:r>
              <a:rPr lang="ru-RU" sz="2000" dirty="0" smtClean="0"/>
              <a:t>Рассмотреть новаторские открытия в моде.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3) Рассмотреть новаторские открытия в архитектуре.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4) </a:t>
            </a:r>
            <a:r>
              <a:rPr lang="ru-RU" sz="2000" dirty="0" smtClean="0"/>
              <a:t>Рассмотреть, что из новаторств ушло в тенденции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5) Провести общий анализ тенденций и новаторств в моде и архитектуре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Структура реферата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844824"/>
            <a:ext cx="62646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Введение</a:t>
            </a:r>
            <a:endParaRPr lang="ru-RU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1 глава. Архитектура в 20-х годах </a:t>
            </a:r>
            <a:r>
              <a:rPr lang="en-US" sz="2000" dirty="0" smtClean="0"/>
              <a:t>XX</a:t>
            </a:r>
            <a:r>
              <a:rPr lang="ru-RU" sz="2000" dirty="0" smtClean="0"/>
              <a:t> века: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2 </a:t>
            </a:r>
            <a:r>
              <a:rPr lang="ru-RU" sz="2000" dirty="0" smtClean="0"/>
              <a:t>глава. Мода в архитектуре 20-х годов </a:t>
            </a:r>
            <a:r>
              <a:rPr lang="en-US" sz="2000" dirty="0" smtClean="0"/>
              <a:t>XX</a:t>
            </a:r>
            <a:r>
              <a:rPr lang="ru-RU" sz="2000" dirty="0" smtClean="0"/>
              <a:t> века: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3 </a:t>
            </a:r>
            <a:r>
              <a:rPr lang="ru-RU" sz="2000" dirty="0" smtClean="0"/>
              <a:t>глава. Общий анализ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Заключение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Содержание. Глава 1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00808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Архитектурные стили начала </a:t>
            </a:r>
            <a:r>
              <a:rPr lang="en-US" sz="2000" dirty="0" smtClean="0"/>
              <a:t>XX</a:t>
            </a:r>
            <a:r>
              <a:rPr lang="ru-RU" sz="2000" dirty="0" smtClean="0"/>
              <a:t> </a:t>
            </a:r>
            <a:r>
              <a:rPr lang="ru-RU" sz="2000" dirty="0" smtClean="0"/>
              <a:t>века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Архитекторы </a:t>
            </a:r>
            <a:r>
              <a:rPr lang="en-US" sz="2000" dirty="0" smtClean="0"/>
              <a:t>XX</a:t>
            </a:r>
            <a:r>
              <a:rPr lang="ru-RU" sz="2000" dirty="0" smtClean="0"/>
              <a:t> века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Тенденции </a:t>
            </a:r>
            <a:r>
              <a:rPr lang="ru-RU" sz="2000" dirty="0" smtClean="0"/>
              <a:t>и новаторства в архитектуре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Содержание. Глава 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28800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000" dirty="0" smtClean="0"/>
              <a:t>Стили начала </a:t>
            </a:r>
            <a:r>
              <a:rPr lang="en-US" sz="2000" dirty="0" smtClean="0"/>
              <a:t>XX</a:t>
            </a:r>
            <a:r>
              <a:rPr lang="ru-RU" sz="2000" dirty="0" smtClean="0"/>
              <a:t> века в </a:t>
            </a:r>
            <a:r>
              <a:rPr lang="ru-RU" sz="2000" dirty="0" smtClean="0"/>
              <a:t>моде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/>
              <a:t>Модельеры </a:t>
            </a:r>
            <a:r>
              <a:rPr lang="en-US" sz="2000" dirty="0" smtClean="0"/>
              <a:t>XX </a:t>
            </a:r>
            <a:r>
              <a:rPr lang="ru-RU" sz="2000" dirty="0" smtClean="0"/>
              <a:t>века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Тенденции </a:t>
            </a:r>
            <a:r>
              <a:rPr lang="ru-RU" sz="2000" dirty="0" smtClean="0"/>
              <a:t>и новаторства в </a:t>
            </a:r>
            <a:r>
              <a:rPr lang="ru-RU" sz="2000" dirty="0" smtClean="0"/>
              <a:t>моде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Содержание. Глава 3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628800"/>
            <a:ext cx="55446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Новаторства, ставшие </a:t>
            </a:r>
            <a:r>
              <a:rPr lang="ru-RU" sz="2000" dirty="0" smtClean="0"/>
              <a:t>тенденциями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Общие </a:t>
            </a:r>
            <a:r>
              <a:rPr lang="ru-RU" sz="2000" dirty="0" smtClean="0"/>
              <a:t>новаторства и </a:t>
            </a:r>
            <a:r>
              <a:rPr lang="ru-RU" sz="2000" dirty="0" smtClean="0"/>
              <a:t>тенденции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420888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Мода </a:t>
            </a:r>
            <a:r>
              <a:rPr lang="ru-RU" sz="2000" dirty="0" smtClean="0"/>
              <a:t>и архитектура взаимодействуют друг с другом, перекликаются в некоторых местах, влияют друг на друга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341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гость</cp:lastModifiedBy>
  <cp:revision>26</cp:revision>
  <dcterms:created xsi:type="dcterms:W3CDTF">2016-04-27T08:11:12Z</dcterms:created>
  <dcterms:modified xsi:type="dcterms:W3CDTF">2016-04-27T11:13:47Z</dcterms:modified>
</cp:coreProperties>
</file>