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83" d="100"/>
          <a:sy n="83" d="100"/>
        </p:scale>
        <p:origin x="-9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2644-519E-44DA-965B-45841971306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83D-1028-497F-A0B7-6C678249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8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2644-519E-44DA-965B-45841971306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83D-1028-497F-A0B7-6C678249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8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2644-519E-44DA-965B-45841971306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83D-1028-497F-A0B7-6C678249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23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2644-519E-44DA-965B-45841971306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83D-1028-497F-A0B7-6C678249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927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2644-519E-44DA-965B-45841971306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83D-1028-497F-A0B7-6C678249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24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2644-519E-44DA-965B-45841971306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83D-1028-497F-A0B7-6C678249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00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2644-519E-44DA-965B-45841971306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83D-1028-497F-A0B7-6C678249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2644-519E-44DA-965B-45841971306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83D-1028-497F-A0B7-6C678249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55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2644-519E-44DA-965B-45841971306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83D-1028-497F-A0B7-6C678249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10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2644-519E-44DA-965B-45841971306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83D-1028-497F-A0B7-6C678249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16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42644-519E-44DA-965B-45841971306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83D-1028-497F-A0B7-6C678249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1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92D050"/>
            </a:gs>
            <a:gs pos="14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42644-519E-44DA-965B-45841971306C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5B83D-1028-497F-A0B7-6C678249C6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48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9545" y="260648"/>
            <a:ext cx="7772400" cy="1470025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Электронный измеритель объёма тела (ЭИОТ)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8176" y="580526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Чувильгин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Евгений, 10 Б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44824"/>
            <a:ext cx="4860032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8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работы</a:t>
            </a:r>
            <a:b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168478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целью работы является создание практичного, универсального и 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остаточно точного прибора для измерения объёма тел различной формы с использованием доступных электрохимических компонентов.</a:t>
            </a:r>
          </a:p>
          <a:p>
            <a:pPr marL="0" indent="0" algn="ctr">
              <a:buNone/>
            </a:pP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49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085" y="332656"/>
            <a:ext cx="8229600" cy="1143000"/>
          </a:xfrm>
        </p:spPr>
        <p:txBody>
          <a:bodyPr/>
          <a:lstStyle/>
          <a:p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Arduino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00808"/>
            <a:ext cx="428625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5085184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качестве электрической основы в работе используется </a:t>
            </a:r>
            <a:r>
              <a:rPr lang="ru-RU" sz="24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рдуино</a:t>
            </a:r>
            <a: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открытая платформа, которая позволяет собирать всевозможные электронные устройства</a:t>
            </a:r>
          </a:p>
        </p:txBody>
      </p:sp>
    </p:spTree>
    <p:extLst>
      <p:ext uri="{BB962C8B-B14F-4D97-AF65-F5344CB8AC3E}">
        <p14:creationId xmlns:p14="http://schemas.microsoft.com/office/powerpoint/2010/main" val="407563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9702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идея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1\Pictures\вы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687714"/>
            <a:ext cx="4784747" cy="2652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509120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идея прибора заключается в зависимости электрического сопротивления жидкого электролита от его уровня в сосуде. Для измерения объема тела, погруженного в электролит, производится измерение сопротивления электролита способом мостика. </a:t>
            </a:r>
            <a:endParaRPr lang="ru-RU" sz="20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2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944" y="116632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Схема прибора 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1\Pictures\7v3Qjcjo_l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96753"/>
            <a:ext cx="5544616" cy="393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537321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помощью </a:t>
            </a:r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Arduino</a:t>
            </a:r>
            <a:r>
              <a:rPr lang="ru-RU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создается электрическая цепь и производится измерение переменного сопротивления</a:t>
            </a:r>
          </a:p>
        </p:txBody>
      </p:sp>
    </p:spTree>
    <p:extLst>
      <p:ext uri="{BB962C8B-B14F-4D97-AF65-F5344CB8AC3E}">
        <p14:creationId xmlns:p14="http://schemas.microsoft.com/office/powerpoint/2010/main" val="10167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экспериментов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1\Pictures\Прибо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914" y="1052736"/>
            <a:ext cx="4032448" cy="403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522920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-Проделаны опыты по измерению электрического сопротивления при различных объемах электролита</a:t>
            </a:r>
          </a:p>
          <a:p>
            <a:pPr algn="ctr"/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-Получена экспериментальная зависимость сопротивления от уровня электролита</a:t>
            </a:r>
          </a:p>
          <a:p>
            <a:pPr algn="ctr"/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-Проведено экспериментальное сравнение характеристик различных электролитов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Проблемы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2708920"/>
            <a:ext cx="6840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-Работа  с химически активными веществами</a:t>
            </a:r>
          </a:p>
          <a:p>
            <a:pPr algn="ctr"/>
            <a:r>
              <a:rPr lang="ru-RU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-Обеспечение точности измерений сопротивления электролита</a:t>
            </a:r>
          </a:p>
          <a:p>
            <a:pPr algn="ctr"/>
            <a:r>
              <a:rPr lang="ru-RU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-выбор электролита</a:t>
            </a:r>
            <a:endParaRPr lang="ru-RU" sz="32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0051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148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Электронный измеритель объёма тела (ЭИОТ)</vt:lpstr>
      <vt:lpstr>Цель работы </vt:lpstr>
      <vt:lpstr>Arduino</vt:lpstr>
      <vt:lpstr>Основная идея</vt:lpstr>
      <vt:lpstr>Схема прибора </vt:lpstr>
      <vt:lpstr>Результаты экспериментов</vt:lpstr>
      <vt:lpstr>Проблемы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Электронный измеритель объёма тела</dc:title>
  <dc:creator>1</dc:creator>
  <cp:lastModifiedBy>1</cp:lastModifiedBy>
  <cp:revision>12</cp:revision>
  <dcterms:created xsi:type="dcterms:W3CDTF">2014-12-11T15:19:35Z</dcterms:created>
  <dcterms:modified xsi:type="dcterms:W3CDTF">2014-12-11T19:45:03Z</dcterms:modified>
</cp:coreProperties>
</file>