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713D3-E60D-43CC-9EDB-29CEC77ACEBF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D7C9C-4CBD-4AC1-8758-84CE8995DB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9661"/>
            <a:ext cx="85689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Зависимость размерности фрактала от особенностей функции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3775680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Автор: Кибальник Мария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Руководитель: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Ветюков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Д.А.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гимназия №1505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2014-2015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images.forwallpaper.com/files/thumbs/preview/15/159579__down-the-drain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379967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10582" y="273422"/>
            <a:ext cx="4522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Цели и задачи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390124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установление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зависимости размерности фрактальной структуры от особенностей функций, используемых для построения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фрактала.</a:t>
            </a: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Задачи: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определение фрактала, его особенности;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обозначить функции для получения фрактала;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выявить метод оценки размерности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определенному принципу.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://gruzdoff.ru/commons/thumb/8/88/Pythagoras_tree_1_1_13_Summer.svg/618px-Pythagoras_tree_1_1_13_Summ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25281"/>
            <a:ext cx="3384376" cy="230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445875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геометрическая фигура, обладающая свойством бесконечного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самоподобия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312" y="332656"/>
            <a:ext cx="2717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Фрактал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5362" name="Рисунок 27" descr="https://upload.wikimedia.org/wikipedia/commons/thumb/6/64/Sierpinsky_triangle_%28evolution%29.png/300px-Sierpinsky_triangle_%28evolution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001151" cy="76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3284984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Основные признаки: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Самоподобие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Непримитивная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структура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Дробная размерность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Рисунок 13" descr="Serp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941168"/>
            <a:ext cx="3096344" cy="14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63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Построение фракталов в языке программирования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Processing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410" name="Рисунок 57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394123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51920" y="3284984"/>
            <a:ext cx="49330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log 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размерность,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изменение линейного масштаба,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–количество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фигур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 основной.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азмерность треугольника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Серпинского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log 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~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1,58496.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0" descr="image214"/>
          <p:cNvPicPr>
            <a:picLocks noChangeAspect="1" noChangeArrowheads="1"/>
          </p:cNvPicPr>
          <p:nvPr/>
        </p:nvPicPr>
        <p:blipFill>
          <a:blip r:embed="rId2" cstate="print"/>
          <a:srcRect l="64679" b="48953"/>
          <a:stretch>
            <a:fillRect/>
          </a:stretch>
        </p:blipFill>
        <p:spPr bwMode="auto">
          <a:xfrm>
            <a:off x="4716016" y="2852936"/>
            <a:ext cx="3888432" cy="34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332656"/>
            <a:ext cx="8063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Построение фракталов в языке программирования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Processing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3424932"/>
            <a:ext cx="42484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 проблема таких фракталов заключается в том, что их части обладают как дробной размерностью, так и обычной, целой (двумерные фигуры).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0939" y="332656"/>
            <a:ext cx="1902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Итоги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794296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выявлен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метод, позволяющий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оценить размерность, зная масштаб уменьшения и количество вызовов рекуррентной функции.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Были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написаны две программы,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строящие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фракталы, была вычислена их размерность.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Полученные фракталы разделились на две группы:</a:t>
            </a:r>
          </a:p>
          <a:p>
            <a:pPr marL="1371600" lvl="2" indent="-4572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Фракталы, размерность которых вычисляется по формуле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1371600" lvl="2" indent="-4572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Фракталы,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общая размерность которых находится путем отдельных измерений.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8176" y="2636912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2016-02-07T15:48:29Z</dcterms:created>
  <dcterms:modified xsi:type="dcterms:W3CDTF">2016-02-07T16:48:06Z</dcterms:modified>
</cp:coreProperties>
</file>