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Quicksan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Quicksand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Quicksan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1319175" y="2157318"/>
            <a:ext cx="6680399" cy="1159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2672925"/>
            <a:ext cx="0" cy="24708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769050" y="2470725"/>
            <a:ext cx="269400" cy="2022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key colo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2E3037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808650" y="2500425"/>
            <a:ext cx="190200" cy="142800"/>
          </a:xfrm>
          <a:prstGeom prst="ellipse">
            <a:avLst/>
          </a:prstGeom>
          <a:solidFill>
            <a:srgbClr val="39C0BA"/>
          </a:solidFill>
          <a:ln cap="flat" cmpd="sng" w="952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2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1530175" y="2307787"/>
            <a:ext cx="6767100" cy="532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0175" y="2782912"/>
            <a:ext cx="6927899" cy="353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" name="Shape 16"/>
          <p:cNvSpPr/>
          <p:nvPr/>
        </p:nvSpPr>
        <p:spPr>
          <a:xfrm>
            <a:off x="493600" y="2264137"/>
            <a:ext cx="820200" cy="615299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1633225" y="2161800"/>
            <a:ext cx="6700500" cy="819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i="1" sz="2800">
                <a:solidFill>
                  <a:srgbClr val="39C0BA"/>
                </a:solidFill>
              </a:defRPr>
            </a:lvl9pPr>
          </a:lstStyle>
          <a:p/>
        </p:txBody>
      </p:sp>
      <p:cxnSp>
        <p:nvCxnSpPr>
          <p:cNvPr id="19" name="Shape 19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" name="Shape 20"/>
          <p:cNvSpPr/>
          <p:nvPr/>
        </p:nvSpPr>
        <p:spPr>
          <a:xfrm>
            <a:off x="493600" y="2264137"/>
            <a:ext cx="820200" cy="615299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2322128"/>
            <a:ext cx="1306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4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" name="Shape 24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396425"/>
            <a:ext cx="269400" cy="202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165474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71569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3" name="Shape 33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396425"/>
            <a:ext cx="269400" cy="202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165475" y="1255481"/>
            <a:ext cx="2403599" cy="367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3692249" y="1255481"/>
            <a:ext cx="2403599" cy="367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219023" y="1255481"/>
            <a:ext cx="2403599" cy="3670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1" name="Shape 41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396425"/>
            <a:ext cx="269400" cy="2022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5" name="Shape 45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6" name="Shape 46"/>
          <p:cNvSpPr/>
          <p:nvPr/>
        </p:nvSpPr>
        <p:spPr>
          <a:xfrm>
            <a:off x="808725" y="600562"/>
            <a:ext cx="190200" cy="142800"/>
          </a:xfrm>
          <a:prstGeom prst="ellipse">
            <a:avLst/>
          </a:prstGeom>
          <a:solidFill>
            <a:srgbClr val="39C0BA"/>
          </a:solidFill>
          <a:ln cap="flat" cmpd="sng" w="28575">
            <a:solidFill>
              <a:srgbClr val="2E30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1165475" y="4331317"/>
            <a:ext cx="7521300" cy="43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49" name="Shape 49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0" name="Shape 50"/>
          <p:cNvSpPr/>
          <p:nvPr/>
        </p:nvSpPr>
        <p:spPr>
          <a:xfrm>
            <a:off x="808650" y="4464637"/>
            <a:ext cx="190200" cy="1428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5943"/>
            <a:ext cx="0" cy="5149500"/>
          </a:xfrm>
          <a:prstGeom prst="straightConnector1">
            <a:avLst/>
          </a:prstGeom>
          <a:noFill/>
          <a:ln cap="flat" cmpd="sng" w="9525">
            <a:solidFill>
              <a:srgbClr val="999FA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3" name="Shape 53"/>
          <p:cNvSpPr/>
          <p:nvPr/>
        </p:nvSpPr>
        <p:spPr>
          <a:xfrm>
            <a:off x="808650" y="2500425"/>
            <a:ext cx="190200" cy="142800"/>
          </a:xfrm>
          <a:prstGeom prst="ellipse">
            <a:avLst/>
          </a:prstGeom>
          <a:solidFill>
            <a:srgbClr val="2E3037"/>
          </a:solidFill>
          <a:ln cap="flat" cmpd="sng" w="9525">
            <a:solidFill>
              <a:srgbClr val="999FA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E303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7.jpg"/><Relationship Id="rId4" Type="http://schemas.openxmlformats.org/officeDocument/2006/relationships/image" Target="../media/image0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Relationship Id="rId4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png"/><Relationship Id="rId4" Type="http://schemas.openxmlformats.org/officeDocument/2006/relationships/image" Target="../media/image10.jpg"/><Relationship Id="rId5" Type="http://schemas.openxmlformats.org/officeDocument/2006/relationships/image" Target="../media/image0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Ракета на сжатом воздухе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Вакульчик Егор 10 “А”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Эволюция конструкции. Стенд.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165474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671569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00150"/>
            <a:ext cx="4472374" cy="394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0600" y="1179550"/>
            <a:ext cx="3706400" cy="39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Эволюция конструкции. Ракета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1165474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671569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91375" y="1200150"/>
            <a:ext cx="6858000" cy="394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1450" y="844475"/>
            <a:ext cx="3842549" cy="429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1165475" y="513206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Эволюция конструкции. Пусковая установка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1165474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671569" y="1200150"/>
            <a:ext cx="3306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1450" y="858200"/>
            <a:ext cx="3842549" cy="428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Получившиеся результаты. Реальная модель.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6650" y="1213875"/>
            <a:ext cx="6630703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1400"/>
              <a:t>Получившиеся результаты. Сравнение реальной и первой цифровой моделей.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500" y="1200150"/>
            <a:ext cx="6857999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Получившиеся результаты. Сравнение всех моделей.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165497" y="1200150"/>
            <a:ext cx="68580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5500" y="1200150"/>
            <a:ext cx="6858000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1165475" y="499481"/>
            <a:ext cx="6858000" cy="345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Перспективы развития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165475" y="1255481"/>
            <a:ext cx="2403599" cy="367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3692249" y="1255481"/>
            <a:ext cx="2403599" cy="367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3" type="body"/>
          </p:nvPr>
        </p:nvSpPr>
        <p:spPr>
          <a:xfrm>
            <a:off x="6219023" y="1255481"/>
            <a:ext cx="2403599" cy="367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600" y="1847275"/>
            <a:ext cx="2669475" cy="32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9075" y="1847275"/>
            <a:ext cx="2649948" cy="32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5851" y="1847275"/>
            <a:ext cx="3048149" cy="329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