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2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6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 /><Relationship Id="rId2" Type="http://schemas.microsoft.com/office/2011/relationships/chartColorStyle" Target="colors1.xml" /><Relationship Id="rId1" Type="http://schemas.microsoft.com/office/2011/relationships/chartStyle" Target="style1.xml" 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 /><Relationship Id="rId2" Type="http://schemas.microsoft.com/office/2011/relationships/chartColorStyle" Target="colors2.xml" /><Relationship Id="rId1" Type="http://schemas.microsoft.com/office/2011/relationships/chartStyle" Target="style2.xml" 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 /><Relationship Id="rId2" Type="http://schemas.microsoft.com/office/2011/relationships/chartColorStyle" Target="colors3.xml" /><Relationship Id="rId1" Type="http://schemas.microsoft.com/office/2011/relationships/chartStyle" Target="style3.xml" 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 /><Relationship Id="rId2" Type="http://schemas.microsoft.com/office/2011/relationships/chartColorStyle" Target="colors4.xml" /><Relationship Id="rId1" Type="http://schemas.microsoft.com/office/2011/relationships/chartStyle" Target="style4.xml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59D-4006-8176-F954DF5F26DD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959D-4006-8176-F954DF5F26DD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59D-4006-8176-F954DF5F26DD}"/>
              </c:ext>
            </c:extLst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959D-4006-8176-F954DF5F26DD}"/>
              </c:ext>
            </c:extLst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959D-4006-8176-F954DF5F26DD}"/>
                </c:ext>
              </c:extLst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959D-4006-8176-F954DF5F26DD}"/>
                </c:ext>
              </c:extLst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959D-4006-8176-F954DF5F26DD}"/>
                </c:ext>
              </c:extLst>
            </c:dLbl>
            <c:dLbl>
              <c:idx val="3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959D-4006-8176-F954DF5F26DD}"/>
                </c:ext>
              </c:extLst>
            </c:dLbl>
            <c:spPr>
              <a:solidFill>
                <a:srgbClr val="FFFFFF">
                  <a:alpha val="90000"/>
                </a:srgbClr>
              </a:solidFill>
              <a:ln w="12700" cap="flat" cmpd="sng" algn="ctr">
                <a:solidFill>
                  <a:srgbClr val="6F6F74"/>
                </a:solidFill>
                <a:round/>
              </a:ln>
              <a:effectLst>
                <a:outerShdw blurRad="50800" dist="38100" dir="2700000" algn="tl" rotWithShape="0">
                  <a:srgbClr val="6F6F74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Женщина</c:v>
                </c:pt>
                <c:pt idx="1">
                  <c:v>Мужчина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72.2</c:v>
                </c:pt>
                <c:pt idx="1">
                  <c:v>27.3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9D-4006-8176-F954DF5F26DD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Лет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tint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3C7-4685-8392-1D1BE6091F7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3C7-4685-8392-1D1BE6091F75}"/>
              </c:ext>
            </c:extLst>
          </c:dPt>
          <c:dPt>
            <c:idx val="2"/>
            <c:bubble3D val="0"/>
            <c:spPr>
              <a:solidFill>
                <a:schemeClr val="accent2">
                  <a:shade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3C7-4685-8392-1D1BE6091F75}"/>
              </c:ext>
            </c:extLst>
          </c:dPt>
          <c:dLbls>
            <c:spPr>
              <a:pattFill prst="pct75">
                <a:fgClr>
                  <a:srgbClr val="000000">
                    <a:lumMod val="75000"/>
                    <a:lumOff val="25000"/>
                  </a:srgbClr>
                </a:fgClr>
                <a:bgClr>
                  <a:srgbClr val="000000">
                    <a:lumMod val="65000"/>
                    <a:lumOff val="35000"/>
                  </a:srgb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7 12</c:v>
                </c:pt>
                <c:pt idx="1">
                  <c:v>13 18</c:v>
                </c:pt>
                <c:pt idx="2">
                  <c:v>Разный возраст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22.7</c:v>
                </c:pt>
                <c:pt idx="1">
                  <c:v>59.1</c:v>
                </c:pt>
                <c:pt idx="2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5F-4A98-8727-1FF14A1EFD9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D501-41B0-BA29-0926AE6C22E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3-D501-41B0-BA29-0926AE6C22E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Правильные ответы</c:v>
                </c:pt>
                <c:pt idx="1">
                  <c:v>Неправильяные вопросы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99</c:v>
                </c:pt>
                <c:pt idx="1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AB-4DF0-9085-2F01E573217D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705-42CA-A783-0295C1EF1D9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705-42CA-A783-0295C1EF1D9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705-42CA-A783-0295C1EF1D9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705-42CA-A783-0295C1EF1D9A}"/>
              </c:ext>
            </c:extLst>
          </c:dPt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86.4</c:v>
                </c:pt>
                <c:pt idx="1">
                  <c:v>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2D-40D5-A967-30B43C37DC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3171A4F8-AD98-4E58-846F-1D8E423F95F0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55A85E36-63AC-4E69-8E66-B12833A8B99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19002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A4F8-AD98-4E58-846F-1D8E423F95F0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5E36-63AC-4E69-8E66-B12833A8B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38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A4F8-AD98-4E58-846F-1D8E423F95F0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5E36-63AC-4E69-8E66-B12833A8B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077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A4F8-AD98-4E58-846F-1D8E423F95F0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5E36-63AC-4E69-8E66-B12833A8B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61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A4F8-AD98-4E58-846F-1D8E423F95F0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5E36-63AC-4E69-8E66-B12833A8B99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1891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A4F8-AD98-4E58-846F-1D8E423F95F0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5E36-63AC-4E69-8E66-B12833A8B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173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A4F8-AD98-4E58-846F-1D8E423F95F0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5E36-63AC-4E69-8E66-B12833A8B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568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A4F8-AD98-4E58-846F-1D8E423F95F0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5E36-63AC-4E69-8E66-B12833A8B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415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A4F8-AD98-4E58-846F-1D8E423F95F0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5E36-63AC-4E69-8E66-B12833A8B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962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A4F8-AD98-4E58-846F-1D8E423F95F0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5E36-63AC-4E69-8E66-B12833A8B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35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A4F8-AD98-4E58-846F-1D8E423F95F0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5E36-63AC-4E69-8E66-B12833A8B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06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171A4F8-AD98-4E58-846F-1D8E423F95F0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55A85E36-63AC-4E69-8E66-B12833A8B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013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4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123n0KUkMuFHGDF2IIHA6kLvMRGyL2YO4fduyoC9_W9k/edit" TargetMode="Externa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Тема исследования: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/>
              <a:t>Переселение людей на Марс</a:t>
            </a:r>
          </a:p>
          <a:p>
            <a:endParaRPr lang="ru-RU" sz="2800" dirty="0"/>
          </a:p>
          <a:p>
            <a:r>
              <a:rPr lang="ru-RU" sz="2800" dirty="0"/>
              <a:t>Приятного просмотра</a:t>
            </a:r>
          </a:p>
        </p:txBody>
      </p:sp>
      <p:sp>
        <p:nvSpPr>
          <p:cNvPr id="4" name="AutoShape 2" descr="blob:https://web.whatsapp.com/b68b0452-9f45-4953-bdbc-6135654db879"/>
          <p:cNvSpPr>
            <a:spLocks noChangeAspect="1" noChangeArrowheads="1"/>
          </p:cNvSpPr>
          <p:nvPr/>
        </p:nvSpPr>
        <p:spPr bwMode="auto">
          <a:xfrm>
            <a:off x="155574" y="-144463"/>
            <a:ext cx="4060825" cy="406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002" y="847592"/>
            <a:ext cx="2972779" cy="2726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744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Пол</a:t>
            </a:r>
            <a:r>
              <a:rPr lang="en-GB" dirty="0"/>
              <a:t>: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4264244"/>
              </p:ext>
            </p:extLst>
          </p:nvPr>
        </p:nvGraphicFramePr>
        <p:xfrm>
          <a:off x="1262063" y="1828800"/>
          <a:ext cx="85947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2865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Возрастные группы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6348441"/>
              </p:ext>
            </p:extLst>
          </p:nvPr>
        </p:nvGraphicFramePr>
        <p:xfrm>
          <a:off x="1262063" y="1828800"/>
          <a:ext cx="85947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9428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Правильные ответы: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1823313"/>
              </p:ext>
            </p:extLst>
          </p:nvPr>
        </p:nvGraphicFramePr>
        <p:xfrm>
          <a:off x="1262063" y="1828800"/>
          <a:ext cx="85947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6078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Интересна ли тема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6489607"/>
              </p:ext>
            </p:extLst>
          </p:nvPr>
        </p:nvGraphicFramePr>
        <p:xfrm>
          <a:off x="1262063" y="1828800"/>
          <a:ext cx="85947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7402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Тема исследования: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/>
              <a:t>Переселение людей на Марс</a:t>
            </a:r>
          </a:p>
          <a:p>
            <a:endParaRPr lang="ru-RU" sz="2800" dirty="0"/>
          </a:p>
          <a:p>
            <a:r>
              <a:rPr lang="ru-RU" sz="2800" dirty="0"/>
              <a:t>Приятного просмотра</a:t>
            </a:r>
          </a:p>
        </p:txBody>
      </p:sp>
      <p:sp>
        <p:nvSpPr>
          <p:cNvPr id="4" name="AutoShape 2" descr="blob:https://web.whatsapp.com/b68b0452-9f45-4953-bdbc-6135654db879"/>
          <p:cNvSpPr>
            <a:spLocks noChangeAspect="1" noChangeArrowheads="1"/>
          </p:cNvSpPr>
          <p:nvPr/>
        </p:nvSpPr>
        <p:spPr bwMode="auto">
          <a:xfrm>
            <a:off x="155574" y="-144463"/>
            <a:ext cx="4060825" cy="406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002" y="847592"/>
            <a:ext cx="2972779" cy="2726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425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0" dirty="0"/>
              <a:t>Спасибо за просмотр </a:t>
            </a:r>
          </a:p>
        </p:txBody>
      </p:sp>
    </p:spTree>
    <p:extLst>
      <p:ext uri="{BB962C8B-B14F-4D97-AF65-F5344CB8AC3E}">
        <p14:creationId xmlns:p14="http://schemas.microsoft.com/office/powerpoint/2010/main" val="960409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Участники и их роли: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22442" y="1928254"/>
            <a:ext cx="4648475" cy="4680064"/>
          </a:xfrm>
        </p:spPr>
        <p:txBody>
          <a:bodyPr>
            <a:normAutofit/>
          </a:bodyPr>
          <a:lstStyle/>
          <a:p>
            <a:r>
              <a:rPr lang="ru-RU" sz="1400" dirty="0"/>
              <a:t>1)Максим Воробьев – руководитель             </a:t>
            </a:r>
          </a:p>
          <a:p>
            <a:r>
              <a:rPr lang="ru-RU" sz="1400" dirty="0"/>
              <a:t>2)</a:t>
            </a:r>
            <a:r>
              <a:rPr lang="ru-RU" sz="1400" dirty="0" err="1"/>
              <a:t>Климюк</a:t>
            </a:r>
            <a:r>
              <a:rPr lang="ru-RU" sz="1400" dirty="0"/>
              <a:t> Нестор – участник проекта           </a:t>
            </a:r>
          </a:p>
          <a:p>
            <a:r>
              <a:rPr lang="ru-RU" sz="1400" dirty="0"/>
              <a:t>3)Арефьева Ульяна – участник проекта</a:t>
            </a:r>
          </a:p>
          <a:p>
            <a:pPr marL="0" indent="0">
              <a:buNone/>
            </a:pPr>
            <a:endParaRPr lang="ru-RU" sz="1400" dirty="0"/>
          </a:p>
          <a:p>
            <a:r>
              <a:rPr lang="ru-RU" sz="1400" dirty="0"/>
              <a:t>Наталья Александровна Шевчик - консультант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6019109" y="1928254"/>
            <a:ext cx="4754880" cy="2398649"/>
          </a:xfrm>
        </p:spPr>
        <p:txBody>
          <a:bodyPr>
            <a:noAutofit/>
          </a:bodyPr>
          <a:lstStyle/>
          <a:p>
            <a:r>
              <a:rPr lang="ru-RU" sz="1050" dirty="0"/>
              <a:t>1)Роль – подготовка текста публикации, написание статьи, взятие интервью</a:t>
            </a:r>
          </a:p>
          <a:p>
            <a:r>
              <a:rPr lang="ru-RU" sz="1050" dirty="0"/>
              <a:t>2)Роль – подготовка презентаций, оформление портфолио, написание статьи, взятие интервью  </a:t>
            </a:r>
          </a:p>
          <a:p>
            <a:r>
              <a:rPr lang="ru-RU" sz="1050" dirty="0"/>
              <a:t>3)Роль – поиск информации, взятие интервью, написание статьи</a:t>
            </a:r>
          </a:p>
          <a:p>
            <a:r>
              <a:rPr lang="ru-RU" sz="1050" dirty="0"/>
              <a:t>4)Роль – поиск информации, взятие интервью, написание статьи</a:t>
            </a:r>
          </a:p>
        </p:txBody>
      </p:sp>
      <p:pic>
        <p:nvPicPr>
          <p:cNvPr id="2050" name="Picture 2" descr="человечки для презентации команд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9790" y="220133"/>
            <a:ext cx="2855885" cy="1608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657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Наша цель: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Доказать, что людей можно переселить на Марс в ближайшие 100 лет</a:t>
            </a:r>
          </a:p>
        </p:txBody>
      </p:sp>
      <p:pic>
        <p:nvPicPr>
          <p:cNvPr id="3074" name="Picture 2" descr="Сколько лететь до Марса? &quot;Летим на Марс!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574" y="3223259"/>
            <a:ext cx="8988425" cy="3086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6934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Гипотеза: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1933" y="1690688"/>
            <a:ext cx="10515600" cy="4351338"/>
          </a:xfrm>
        </p:spPr>
        <p:txBody>
          <a:bodyPr/>
          <a:lstStyle/>
          <a:p>
            <a:r>
              <a:rPr lang="ru-RU" dirty="0"/>
              <a:t>Мы утверждаем, что человечество сможет в первой половине 22 века переселиться на Марс</a:t>
            </a:r>
          </a:p>
        </p:txBody>
      </p:sp>
      <p:pic>
        <p:nvPicPr>
          <p:cNvPr id="4098" name="Picture 2" descr="Starship – новое официальное название космического корабля SpaceX нового  поколения. Ракета для него теперь называется Super Heavy - ITC.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800" y="2912534"/>
            <a:ext cx="7041092" cy="2587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085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Актуальность: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4794" y="2084832"/>
            <a:ext cx="9720073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Технологии с каждым годом становятся все лучше и лучше, люди узнают что-то новое. В ближайшее столетие Земля может переполниться, и людям станет негде жить. В этом случае может прийти на помощь проект </a:t>
            </a:r>
            <a:r>
              <a:rPr lang="en-US" sz="2800" dirty="0"/>
              <a:t>Mars one</a:t>
            </a:r>
            <a:r>
              <a:rPr lang="ru-RU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34643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3385" y="1690254"/>
            <a:ext cx="10515600" cy="4652963"/>
          </a:xfrm>
        </p:spPr>
        <p:txBody>
          <a:bodyPr>
            <a:normAutofit/>
          </a:bodyPr>
          <a:lstStyle/>
          <a:p>
            <a:r>
              <a:rPr lang="ru-RU" dirty="0"/>
              <a:t>1) выяснить, может ли зародиться жизнь на Марсе;</a:t>
            </a:r>
          </a:p>
          <a:p>
            <a:r>
              <a:rPr lang="ru-RU" dirty="0"/>
              <a:t>2) определить, что необходимо млекопитающим на Марсе;</a:t>
            </a:r>
          </a:p>
          <a:p>
            <a:r>
              <a:rPr lang="ru-RU" dirty="0"/>
              <a:t>3) составить список экипажа на основе изученного материала;</a:t>
            </a:r>
          </a:p>
          <a:p>
            <a:r>
              <a:rPr lang="ru-RU" dirty="0"/>
              <a:t>4) рассчитать сколько времени уйдёт на переселение людей на Марс.</a:t>
            </a:r>
          </a:p>
          <a:p>
            <a:pPr marL="0" indent="0">
              <a:buNone/>
            </a:pPr>
            <a:br>
              <a:rPr lang="ru-RU" dirty="0"/>
            </a:b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4831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График работы: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1) подготовка к работе </a:t>
            </a:r>
          </a:p>
          <a:p>
            <a:r>
              <a:rPr lang="ru-RU" dirty="0"/>
              <a:t>2) начало работы в зуме </a:t>
            </a:r>
          </a:p>
          <a:p>
            <a:r>
              <a:rPr lang="ru-RU" dirty="0"/>
              <a:t>3) опровержение гипотезы по задачам</a:t>
            </a:r>
          </a:p>
          <a:p>
            <a:r>
              <a:rPr lang="ru-RU" dirty="0"/>
              <a:t>4) начало работы  с презентацией </a:t>
            </a:r>
          </a:p>
          <a:p>
            <a:r>
              <a:rPr lang="ru-RU" dirty="0"/>
              <a:t>5) оформление портфолио </a:t>
            </a:r>
          </a:p>
          <a:p>
            <a:r>
              <a:rPr lang="ru-RU" dirty="0"/>
              <a:t>6) защита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1146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 работы: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Взяты два интервью: у Марии Игоревны (учитель биологии) и у Нины Владимировны (учитель физики)</a:t>
            </a:r>
          </a:p>
          <a:p>
            <a:pPr marL="0" indent="0">
              <a:buNone/>
            </a:pPr>
            <a:r>
              <a:rPr lang="ru-RU" dirty="0"/>
              <a:t>Написана статья</a:t>
            </a:r>
          </a:p>
          <a:p>
            <a:pPr marL="0" indent="0">
              <a:buNone/>
            </a:pPr>
            <a:r>
              <a:rPr lang="ru-RU" dirty="0"/>
              <a:t>Оформлено портфолио</a:t>
            </a:r>
          </a:p>
          <a:p>
            <a:pPr marL="0" indent="0">
              <a:buNone/>
            </a:pPr>
            <a:r>
              <a:rPr lang="ru-RU" dirty="0"/>
              <a:t>Получена рецензия</a:t>
            </a:r>
          </a:p>
          <a:p>
            <a:pPr marL="0" indent="0">
              <a:buNone/>
            </a:pPr>
            <a:r>
              <a:rPr lang="ru-RU" dirty="0"/>
              <a:t>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797931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Опрос </a:t>
            </a:r>
            <a:r>
              <a:rPr lang="en-US" sz="2400" dirty="0">
                <a:hlinkClick r:id="rId2"/>
              </a:rPr>
              <a:t>https://docs.google.com/forms/d/123n0KUkMuFHGDF2IIHA6kLvMRGyL2YO4fduyoC9_W9k/edit</a:t>
            </a:r>
            <a:r>
              <a:rPr lang="ru-RU" sz="2400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1872" y="1844703"/>
            <a:ext cx="8595360" cy="4351337"/>
          </a:xfrm>
        </p:spPr>
        <p:txBody>
          <a:bodyPr/>
          <a:lstStyle/>
          <a:p>
            <a:r>
              <a:rPr lang="ru-RU" dirty="0"/>
              <a:t>Пол</a:t>
            </a:r>
          </a:p>
          <a:p>
            <a:r>
              <a:rPr lang="ru-RU" dirty="0"/>
              <a:t>Возрастные группы</a:t>
            </a:r>
          </a:p>
          <a:p>
            <a:r>
              <a:rPr lang="ru-RU" dirty="0"/>
              <a:t>Правильные ответы</a:t>
            </a:r>
          </a:p>
          <a:p>
            <a:r>
              <a:rPr lang="ru-RU" dirty="0"/>
              <a:t>Интересна ли тема</a:t>
            </a:r>
          </a:p>
        </p:txBody>
      </p:sp>
    </p:spTree>
    <p:extLst>
      <p:ext uri="{BB962C8B-B14F-4D97-AF65-F5344CB8AC3E}">
        <p14:creationId xmlns:p14="http://schemas.microsoft.com/office/powerpoint/2010/main" val="3308710389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TM03457515[[fn=Вид]]</Template>
  <TotalTime>4551</TotalTime>
  <Words>296</Words>
  <Application>Microsoft Office PowerPoint</Application>
  <PresentationFormat>Widescreen</PresentationFormat>
  <Paragraphs>58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View</vt:lpstr>
      <vt:lpstr>Тема исследования:</vt:lpstr>
      <vt:lpstr>Участники и их роли:</vt:lpstr>
      <vt:lpstr>Наша цель:</vt:lpstr>
      <vt:lpstr>Гипотеза:</vt:lpstr>
      <vt:lpstr>Актуальность:</vt:lpstr>
      <vt:lpstr>Задачи:</vt:lpstr>
      <vt:lpstr>График работы:</vt:lpstr>
      <vt:lpstr>Результаты работы:</vt:lpstr>
      <vt:lpstr>Опрос https://docs.google.com/forms/d/123n0KUkMuFHGDF2IIHA6kLvMRGyL2YO4fduyoC9_W9k/edit </vt:lpstr>
      <vt:lpstr>Пол:</vt:lpstr>
      <vt:lpstr>Возрастные группы</vt:lpstr>
      <vt:lpstr>Правильные ответы:</vt:lpstr>
      <vt:lpstr>Интересна ли тема</vt:lpstr>
      <vt:lpstr>Тема исследования:</vt:lpstr>
      <vt:lpstr>PowerPoint Presentation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исследования:</dc:title>
  <dc:creator>Климюк Нестор</dc:creator>
  <cp:lastModifiedBy>Наталья Шевчик</cp:lastModifiedBy>
  <cp:revision>45</cp:revision>
  <dcterms:created xsi:type="dcterms:W3CDTF">2020-11-02T16:48:13Z</dcterms:created>
  <dcterms:modified xsi:type="dcterms:W3CDTF">2021-02-01T13:25:37Z</dcterms:modified>
</cp:coreProperties>
</file>