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8DAE0-5581-43AE-902B-BA790D20A936}" type="datetimeFigureOut">
              <a:rPr lang="ru-RU" smtClean="0"/>
              <a:t>11.04.2015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76BDE-3881-4DCA-ADBF-0EC3EDE00D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76672"/>
            <a:ext cx="824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ГБОУ города Москвы Гимназия №1505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«Московская городская педагогическая гимназия-лаборатория»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916832"/>
            <a:ext cx="74168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Реферат</a:t>
            </a:r>
            <a:endParaRPr lang="ru-RU" sz="24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 </a:t>
            </a:r>
            <a:endParaRPr lang="ru-RU" sz="20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 algn="ctr"/>
            <a:r>
              <a:rPr lang="ru-RU" sz="4000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Развитие представлений о строении </a:t>
            </a:r>
            <a:r>
              <a:rPr lang="ru-RU" sz="40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вещества</a:t>
            </a:r>
            <a:endParaRPr lang="ru-RU" sz="40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9992" y="450912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Автор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: ученица 9 класса «А»</a:t>
            </a:r>
          </a:p>
          <a:p>
            <a:pPr algn="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Устюжанина Анна</a:t>
            </a:r>
          </a:p>
          <a:p>
            <a:pPr algn="r"/>
            <a:r>
              <a:rPr lang="ru-RU" i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Руководитель: </a:t>
            </a:r>
            <a:r>
              <a:rPr lang="ru-RU" dirty="0" err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Колчугина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О. П</a:t>
            </a:r>
            <a:r>
              <a:rPr lang="ru-RU" i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endParaRPr lang="ru-RU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63888" y="5661248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Москва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2015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96752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Темой моего реферата является «Развитие представлений о строении вещества». Если сейчас мы можем посмотреть в электронный микроскоп и увидеть строение вещества, то ученые древности пытались объяснить устройство мира, наблюдая за окружающей средой и делая умозаключения. Вполне естественно, что человечество далеко не сразу пришло к верному видению строения вещества: методом проб и ошибок мы пытались познать мир, а в частности его самые мельчайшие неделимые составляющие. В данном реферате будет прослежен путь развития представлений о строении вещества от Древнего мира до Новейшего времени.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87824" y="47667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Тема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4653136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Предмет и объект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530120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Объектом моего исследования является вещество, а предметом – история развития представления о его строении.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70080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Актуальность данного реферата заключается в том, что строение вещества изучается в школе, но очень немногие задумываются о том, как человечество доходило до этого знания, сколько теорий был выдвинуто и сколько из них считались достоверными на протяжении определенного времени, хотя и не являлись таковыми. В моем исследовании будет проанализирована история многих наук, таких как философия, </a:t>
            </a:r>
            <a:r>
              <a:rPr lang="ru-RU" dirty="0" err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наутрфилософия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, физика, метафизика, химия, химическая физика, естествознание, атомистика, </a:t>
            </a:r>
            <a:r>
              <a:rPr lang="ru-RU" dirty="0" err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элементаристика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и другие. По крупицам собирая информацию о строении вещества в тот или иной промежуток времени, выстраивая ее в хронологическом порядке, я постаралась изложить историю мысли человечества по этому поводу.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79712" y="76470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Актуальность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548680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Цель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268760"/>
            <a:ext cx="75608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Цель моего реферата – рассказать о развитии представлений о строении вещества, о том, что когда-то считалось правдой в последней инстанции, но с появлением новых технологий и приобретением новых знаний перестало таковым являться, о том, как с течением времени изменялось представление о веществе, а, следовательно, и об окружающем мире.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3608" y="3933056"/>
            <a:ext cx="6408712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подбор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литературы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освоение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терминологии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ознакомление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с материалом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обработка полученной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информации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письменное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изложение 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темы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314096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Задачи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040" y="908720"/>
            <a:ext cx="75973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ведение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Глава I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 Представление о строении вещества в Древнем мире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   §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1.1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Элементаризм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   §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1.2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Атомизм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   §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1.3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Миксизм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Глава </a:t>
            </a: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II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 Представление о строении вещества в 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Средневековье</a:t>
            </a:r>
            <a:endParaRPr lang="ru-RU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   §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2.1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Алхимия в Арабском Востоке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     §</a:t>
            </a: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2.2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Алхимия в Европе	</a:t>
            </a: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Глава </a:t>
            </a:r>
            <a:r>
              <a:rPr lang="en-US" b="1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III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 Представление о строении вещества в Новое и </a:t>
            </a:r>
            <a:endParaRPr lang="ru-RU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аключение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С</a:t>
            </a:r>
            <a:r>
              <a:rPr lang="ru-RU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писок </a:t>
            </a:r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литературы	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404664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Оглавление</a:t>
            </a:r>
            <a:endParaRPr lang="ru-RU" sz="2800" dirty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501317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Century Gothic" pitchFamily="34" charset="0"/>
              </a:rPr>
              <a:t>Новейшее время</a:t>
            </a:r>
            <a:endParaRPr lang="ru-RU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0486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  <a:latin typeface="Century Gothic" pitchFamily="34" charset="0"/>
              </a:rPr>
              <a:t>Спасибо за внимание!</a:t>
            </a:r>
            <a:endParaRPr lang="ru-RU" sz="4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414908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Century Gothic" pitchFamily="34" charset="0"/>
              </a:rPr>
              <a:t>Я готова ответить на ваши вопросы.</a:t>
            </a:r>
            <a:endParaRPr lang="ru-RU" sz="24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347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Anka</dc:creator>
  <cp:lastModifiedBy>Anka</cp:lastModifiedBy>
  <cp:revision>6</cp:revision>
  <dcterms:created xsi:type="dcterms:W3CDTF">2015-04-11T02:24:29Z</dcterms:created>
  <dcterms:modified xsi:type="dcterms:W3CDTF">2015-04-11T03:18:11Z</dcterms:modified>
</cp:coreProperties>
</file>