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c01e57b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c01e57b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c01e57b4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c01e57b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c01e57b4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c01e57b4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c01e57b4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c01e57b4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c01e57b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c01e57b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c01e57b4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c01e57b4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c01e57b4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c01e57b4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Иммунизация акул для разработки биопрепаратов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олесников Илья Александрович</a:t>
            </a:r>
            <a:br>
              <a:rPr lang="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ГБОУ Школа №1505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Биология и экология серых кошачьих акул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225" y="1151225"/>
            <a:ext cx="5613550" cy="32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67350" y="4367150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Распространение серых кошачьих акул по данным МСОП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Биология и экология серых кошачьих акул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1170125"/>
            <a:ext cx="57340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018125" y="4294325"/>
            <a:ext cx="523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Особь серой кошачьей акулы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Биология и экология серых кошачьих акул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42005"/>
          <a:stretch/>
        </p:blipFill>
        <p:spPr>
          <a:xfrm>
            <a:off x="2418625" y="1046350"/>
            <a:ext cx="3934200" cy="30398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418625" y="4114800"/>
            <a:ext cx="39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Времяпрепровождение серых кошачьих акул в “Москвариуме”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Биология и экология серых кошачьих акул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-6574" l="-3560" r="3559" t="29675"/>
          <a:stretch/>
        </p:blipFill>
        <p:spPr>
          <a:xfrm>
            <a:off x="1259625" y="1217150"/>
            <a:ext cx="3012250" cy="30886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405675" y="4050225"/>
            <a:ext cx="28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Молодая серая кошачья акула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30044" l="0" r="0" t="-6165"/>
          <a:stretch/>
        </p:blipFill>
        <p:spPr>
          <a:xfrm>
            <a:off x="4911125" y="1141625"/>
            <a:ext cx="2865725" cy="29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911113" y="4050225"/>
            <a:ext cx="2787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Просвеченное яйцо серой кошачьей акулы с эмбрионом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Серая кошачья акула во время исследования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175" y="1017725"/>
            <a:ext cx="4462201" cy="33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340075" y="4386725"/>
            <a:ext cx="4508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Схематичный процесс иммунизации и создания биопрепарата.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Серая кошачья акула во время исследования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-9329" l="-6589" r="6589" t="35924"/>
          <a:stretch/>
        </p:blipFill>
        <p:spPr>
          <a:xfrm>
            <a:off x="764925" y="1154400"/>
            <a:ext cx="3114300" cy="30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29716" l="0" r="0" t="0"/>
          <a:stretch/>
        </p:blipFill>
        <p:spPr>
          <a:xfrm>
            <a:off x="4703175" y="1112500"/>
            <a:ext cx="3114300" cy="291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989425" y="3887075"/>
            <a:ext cx="29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989425" y="3839950"/>
            <a:ext cx="303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Кожная реакция в области укола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4703175" y="4031000"/>
            <a:ext cx="298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введения антигена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663" y="0"/>
            <a:ext cx="24486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918775" y="1342825"/>
            <a:ext cx="280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Благодарим за внимание!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