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C6A510-D4A8-4CDB-8C5B-5D5C197382E6}" type="datetimeFigureOut">
              <a:rPr lang="ru-RU" smtClean="0"/>
              <a:t>06.04.2023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023F35-2575-43D5-B6B0-9504056A1D7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zamas.academy/materials/925" TargetMode="External"/><Relationship Id="rId2" Type="http://schemas.openxmlformats.org/officeDocument/2006/relationships/hyperlink" Target="https://shm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9qGykW6Z6r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 Появление огнестрельного оружия. Его распространение и влияние на холодное оружие в России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4817" y="4581128"/>
            <a:ext cx="5194193" cy="1752600"/>
          </a:xfrm>
        </p:spPr>
        <p:txBody>
          <a:bodyPr/>
          <a:lstStyle/>
          <a:p>
            <a:r>
              <a:rPr lang="ru-RU" dirty="0" smtClean="0"/>
              <a:t>Иванова Мария</a:t>
            </a:r>
          </a:p>
          <a:p>
            <a:r>
              <a:rPr lang="ru-RU" dirty="0" smtClean="0"/>
              <a:t>9з</a:t>
            </a:r>
          </a:p>
          <a:p>
            <a:r>
              <a:rPr lang="ru-RU" dirty="0" smtClean="0"/>
              <a:t>2023г.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149080"/>
            <a:ext cx="3822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Научный руководитель:</a:t>
            </a:r>
          </a:p>
          <a:p>
            <a:r>
              <a:rPr lang="ru-RU" sz="2800" dirty="0" smtClean="0"/>
              <a:t>Н.В. Мухин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28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</a:t>
            </a:r>
            <a:br>
              <a:rPr lang="ru-RU" dirty="0" smtClean="0"/>
            </a:br>
            <a:r>
              <a:rPr lang="ru-RU" dirty="0" smtClean="0"/>
              <a:t>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6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историю огнестрельное оружие</a:t>
            </a:r>
          </a:p>
          <a:p>
            <a:r>
              <a:rPr lang="ru-RU" dirty="0" smtClean="0"/>
              <a:t>Понять как оно появилось в России</a:t>
            </a:r>
          </a:p>
          <a:p>
            <a:r>
              <a:rPr lang="ru-RU" dirty="0" smtClean="0"/>
              <a:t>Понять какой влияние оно оказало на холодное оружие</a:t>
            </a:r>
          </a:p>
          <a:p>
            <a:r>
              <a:rPr lang="ru-RU" dirty="0" smtClean="0"/>
              <a:t>Узнать о развитии огнестрельного оружия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 Цели исследования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3359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Благодаря данному исследованию можно углубить свои знания об истории и улучшить её понимание.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45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6263" cy="1054250"/>
          </a:xfrm>
        </p:spPr>
        <p:txBody>
          <a:bodyPr/>
          <a:lstStyle/>
          <a:p>
            <a:r>
              <a:rPr lang="ru-RU" dirty="0" smtClean="0"/>
              <a:t>Порох и пушки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6752"/>
            <a:ext cx="5220709" cy="3471216"/>
          </a:xfrm>
        </p:spPr>
      </p:pic>
      <p:sp>
        <p:nvSpPr>
          <p:cNvPr id="8" name="TextBox 7"/>
          <p:cNvSpPr txBox="1"/>
          <p:nvPr/>
        </p:nvSpPr>
        <p:spPr>
          <a:xfrm>
            <a:off x="107504" y="1412776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Первым огнестрельным оружием были пушки. Они использовались для обороны и осады крепостей</a:t>
            </a:r>
            <a:r>
              <a:rPr lang="ru-RU" sz="2400" dirty="0" smtClean="0"/>
              <a:t>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5664555" cy="3670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4904893"/>
            <a:ext cx="3562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Порох – одна из вещей при </a:t>
            </a:r>
          </a:p>
          <a:p>
            <a:r>
              <a:rPr lang="ru-RU" dirty="0" smtClean="0"/>
              <a:t>Создании огнестрельного оружия.</a:t>
            </a:r>
          </a:p>
          <a:p>
            <a:r>
              <a:rPr lang="ru-RU" dirty="0" smtClean="0"/>
              <a:t>Считается, что порох был изо-</a:t>
            </a:r>
          </a:p>
          <a:p>
            <a:r>
              <a:rPr lang="ru-RU" dirty="0" err="1"/>
              <a:t>б</a:t>
            </a:r>
            <a:r>
              <a:rPr lang="ru-RU" dirty="0" err="1" smtClean="0"/>
              <a:t>ретён</a:t>
            </a:r>
            <a:r>
              <a:rPr lang="ru-RU" dirty="0" smtClean="0"/>
              <a:t> в Китае.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59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24718"/>
            <a:ext cx="8496944" cy="48060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Русь до распространения огнестрельного оружия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62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распространения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132856"/>
            <a:ext cx="5571179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2276872"/>
            <a:ext cx="31113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Стрельцы стали первой </a:t>
            </a:r>
          </a:p>
          <a:p>
            <a:r>
              <a:rPr lang="ru-RU" dirty="0" smtClean="0"/>
              <a:t>Регулярной русское армией.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При взятии Казани в 1552г.</a:t>
            </a:r>
          </a:p>
          <a:p>
            <a:r>
              <a:rPr lang="ru-RU" dirty="0" smtClean="0"/>
              <a:t>русской армией были </a:t>
            </a:r>
            <a:r>
              <a:rPr lang="ru-RU" dirty="0" err="1" smtClean="0"/>
              <a:t>исполь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зованы</a:t>
            </a:r>
            <a:r>
              <a:rPr lang="ru-RU" dirty="0" smtClean="0"/>
              <a:t> пушки.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17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5670543" cy="37474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Огнестрельное и холодное оружие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29517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Доспехи больше не </a:t>
            </a:r>
          </a:p>
          <a:p>
            <a:r>
              <a:rPr lang="ru-RU" dirty="0"/>
              <a:t>и</a:t>
            </a:r>
            <a:r>
              <a:rPr lang="ru-RU" dirty="0" smtClean="0"/>
              <a:t>спользовались, потому что</a:t>
            </a:r>
          </a:p>
          <a:p>
            <a:r>
              <a:rPr lang="ru-RU" dirty="0" smtClean="0"/>
              <a:t>были бесполезны против </a:t>
            </a:r>
          </a:p>
          <a:p>
            <a:r>
              <a:rPr lang="ru-RU" dirty="0"/>
              <a:t>о</a:t>
            </a:r>
            <a:r>
              <a:rPr lang="ru-RU" dirty="0" smtClean="0"/>
              <a:t>гнестрельного оружия.</a:t>
            </a:r>
          </a:p>
          <a:p>
            <a:r>
              <a:rPr lang="ru-RU" dirty="0" smtClean="0"/>
              <a:t>Хотя лук ещё долго с ним</a:t>
            </a:r>
          </a:p>
          <a:p>
            <a:r>
              <a:rPr lang="ru-RU" dirty="0" smtClean="0"/>
              <a:t>конкурировал, выигрывая в </a:t>
            </a:r>
          </a:p>
          <a:p>
            <a:r>
              <a:rPr lang="ru-RU" dirty="0"/>
              <a:t>с</a:t>
            </a:r>
            <a:r>
              <a:rPr lang="ru-RU" dirty="0" smtClean="0"/>
              <a:t>корости стрельбы.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52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6713100" cy="43970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Начало гонки вооружения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2276872"/>
            <a:ext cx="2169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Крымская война</a:t>
            </a:r>
          </a:p>
          <a:p>
            <a:r>
              <a:rPr lang="ru-RU" dirty="0" smtClean="0"/>
              <a:t>(1853-1856) </a:t>
            </a:r>
          </a:p>
          <a:p>
            <a:r>
              <a:rPr lang="ru-RU" dirty="0" smtClean="0"/>
              <a:t>Послужила началом</a:t>
            </a:r>
          </a:p>
          <a:p>
            <a:r>
              <a:rPr lang="ru-RU" dirty="0"/>
              <a:t>г</a:t>
            </a:r>
            <a:r>
              <a:rPr lang="ru-RU" dirty="0" smtClean="0"/>
              <a:t>онки вооружения.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02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48880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Государственный </a:t>
            </a:r>
            <a:r>
              <a:rPr lang="ru-RU" dirty="0"/>
              <a:t>исторический музей (</a:t>
            </a:r>
            <a:r>
              <a:rPr lang="ru-RU" dirty="0">
                <a:hlinkClick r:id="rId2"/>
              </a:rPr>
              <a:t>https://shm.ru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)</a:t>
            </a:r>
          </a:p>
          <a:p>
            <a:pPr marL="342900" indent="-342900">
              <a:buAutoNum type="arabicPeriod"/>
            </a:pPr>
            <a:r>
              <a:rPr lang="ru-RU" dirty="0" smtClean="0"/>
              <a:t>Краткая </a:t>
            </a:r>
            <a:r>
              <a:rPr lang="ru-RU" dirty="0"/>
              <a:t>история вооружения, Станислав </a:t>
            </a:r>
            <a:r>
              <a:rPr lang="ru-RU" dirty="0" err="1"/>
              <a:t>Кувалдин</a:t>
            </a:r>
            <a:r>
              <a:rPr lang="ru-RU" dirty="0"/>
              <a:t> (</a:t>
            </a:r>
            <a:r>
              <a:rPr lang="ru-RU" dirty="0">
                <a:hlinkClick r:id="rId3"/>
              </a:rPr>
              <a:t>https://arzamas.academy/materials/925</a:t>
            </a:r>
            <a:r>
              <a:rPr lang="ru-RU" dirty="0" smtClean="0"/>
              <a:t>)</a:t>
            </a:r>
          </a:p>
          <a:p>
            <a:pPr marL="342900" indent="-342900">
              <a:buAutoNum type="arabicPeriod"/>
            </a:pPr>
            <a:r>
              <a:rPr lang="ru-RU" dirty="0" smtClean="0"/>
              <a:t> Перевод </a:t>
            </a:r>
            <a:r>
              <a:rPr lang="ru-RU" dirty="0"/>
              <a:t>фильма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story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gun</a:t>
            </a:r>
            <a:r>
              <a:rPr lang="ru-RU" dirty="0"/>
              <a:t>, A&amp;E </a:t>
            </a:r>
            <a:r>
              <a:rPr lang="ru-RU" dirty="0" err="1"/>
              <a:t>Networks</a:t>
            </a:r>
            <a:r>
              <a:rPr lang="ru-RU" dirty="0"/>
              <a:t>, 1996 (</a:t>
            </a:r>
            <a:r>
              <a:rPr lang="ru-RU" dirty="0">
                <a:hlinkClick r:id="rId4"/>
              </a:rPr>
              <a:t>https://www.youtube.com/watch?v=9qGykW6Z6rw</a:t>
            </a:r>
            <a:r>
              <a:rPr lang="ru-RU" dirty="0" smtClean="0"/>
              <a:t>)</a:t>
            </a:r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Романовы, документальный фильм, </a:t>
            </a:r>
            <a:r>
              <a:rPr lang="ru-RU" dirty="0" err="1"/>
              <a:t>реж</a:t>
            </a:r>
            <a:r>
              <a:rPr lang="ru-RU" dirty="0"/>
              <a:t>. </a:t>
            </a:r>
            <a:r>
              <a:rPr lang="ru-RU" dirty="0" err="1"/>
              <a:t>М.Беспалый</a:t>
            </a:r>
            <a:r>
              <a:rPr lang="ru-RU" dirty="0"/>
              <a:t>, </a:t>
            </a:r>
            <a:r>
              <a:rPr lang="ru-RU" dirty="0" smtClean="0"/>
              <a:t>2013</a:t>
            </a:r>
          </a:p>
          <a:p>
            <a:r>
              <a:rPr lang="ru-RU" dirty="0" smtClean="0"/>
              <a:t> </a:t>
            </a:r>
            <a:r>
              <a:rPr lang="ru-RU" dirty="0"/>
              <a:t>	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67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510</TotalTime>
  <Words>215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   Появление огнестрельного оружия. Его распространение и влияние на холодное оружие в России</vt:lpstr>
      <vt:lpstr> Цели исследования</vt:lpstr>
      <vt:lpstr> Актуальность</vt:lpstr>
      <vt:lpstr>Порох и пушки</vt:lpstr>
      <vt:lpstr>Русь до распространения огнестрельного оружия</vt:lpstr>
      <vt:lpstr>Начало распространения</vt:lpstr>
      <vt:lpstr>Огнестрельное и холодное оружие</vt:lpstr>
      <vt:lpstr> Начало гонки вооружения</vt:lpstr>
      <vt:lpstr>Источники информации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Mrmzet Mrmzet</cp:lastModifiedBy>
  <cp:revision>13</cp:revision>
  <dcterms:created xsi:type="dcterms:W3CDTF">2023-02-22T11:12:51Z</dcterms:created>
  <dcterms:modified xsi:type="dcterms:W3CDTF">2023-04-06T11:38:30Z</dcterms:modified>
</cp:coreProperties>
</file>