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Lst>
  <p:sldSz cy="6858000" cx="12192000"/>
  <p:notesSz cx="6858000" cy="9144000"/>
  <p:embeddedFontLst>
    <p:embeddedFont>
      <p:font typeface="Gill Sans"/>
      <p:regular r:id="rId8"/>
      <p:bold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0" roundtripDataSignature="AMtx7mglGJsITiKXVMVh145Dq0nTwWqjg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0"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GillSans-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font" Target="fonts/Gill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7" name="Google Shape;16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5" name="Google Shape;17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Титульный слайд">
  <p:cSld name="1_Титульный слайд">
    <p:bg>
      <p:bgPr>
        <a:solidFill>
          <a:srgbClr val="3F3F3F"/>
        </a:solidFill>
      </p:bgPr>
    </p:bg>
    <p:spTree>
      <p:nvGrpSpPr>
        <p:cNvPr id="14" name="Shape 14"/>
        <p:cNvGrpSpPr/>
        <p:nvPr/>
      </p:nvGrpSpPr>
      <p:grpSpPr>
        <a:xfrm>
          <a:off x="0" y="0"/>
          <a:ext cx="0" cy="0"/>
          <a:chOff x="0" y="0"/>
          <a:chExt cx="0" cy="0"/>
        </a:xfrm>
      </p:grpSpPr>
      <p:sp>
        <p:nvSpPr>
          <p:cNvPr id="15" name="Google Shape;15;p5"/>
          <p:cNvSpPr/>
          <p:nvPr>
            <p:ph idx="2" type="pic"/>
          </p:nvPr>
        </p:nvSpPr>
        <p:spPr>
          <a:xfrm>
            <a:off x="0" y="0"/>
            <a:ext cx="12192000" cy="6858000"/>
          </a:xfrm>
          <a:prstGeom prst="rect">
            <a:avLst/>
          </a:prstGeom>
          <a:solidFill>
            <a:srgbClr val="3F3F3F"/>
          </a:solidFill>
          <a:ln>
            <a:noFill/>
          </a:ln>
        </p:spPr>
      </p:sp>
      <p:sp>
        <p:nvSpPr>
          <p:cNvPr id="16" name="Google Shape;16;p5"/>
          <p:cNvSpPr txBox="1"/>
          <p:nvPr>
            <p:ph type="ctrTitle"/>
          </p:nvPr>
        </p:nvSpPr>
        <p:spPr>
          <a:xfrm>
            <a:off x="2520000" y="0"/>
            <a:ext cx="9672000" cy="6857999"/>
          </a:xfrm>
          <a:prstGeom prst="rect">
            <a:avLst/>
          </a:prstGeom>
          <a:solidFill>
            <a:schemeClr val="dk2">
              <a:alpha val="69803"/>
            </a:schemeClr>
          </a:solidFill>
          <a:ln>
            <a:noFill/>
          </a:ln>
        </p:spPr>
        <p:txBody>
          <a:bodyPr anchorCtr="0" anchor="ctr" bIns="0" lIns="1116000" spcFirstLastPara="1" rIns="180000" wrap="square" tIns="0">
            <a:noAutofit/>
          </a:bodyPr>
          <a:lstStyle>
            <a:lvl1pPr lvl="0" algn="l">
              <a:lnSpc>
                <a:spcPct val="90000"/>
              </a:lnSpc>
              <a:spcBef>
                <a:spcPts val="0"/>
              </a:spcBef>
              <a:spcAft>
                <a:spcPts val="0"/>
              </a:spcAft>
              <a:buClr>
                <a:schemeClr val="lt1"/>
              </a:buClr>
              <a:buSzPts val="5000"/>
              <a:buFont typeface="Gill Sans"/>
              <a:buNone/>
              <a:defRPr sz="5000"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5"/>
          <p:cNvSpPr txBox="1"/>
          <p:nvPr>
            <p:ph idx="1" type="subTitle"/>
          </p:nvPr>
        </p:nvSpPr>
        <p:spPr>
          <a:xfrm>
            <a:off x="3600000" y="4276447"/>
            <a:ext cx="5161550" cy="620016"/>
          </a:xfrm>
          <a:prstGeom prst="rect">
            <a:avLst/>
          </a:prstGeom>
          <a:gradFill>
            <a:gsLst>
              <a:gs pos="0">
                <a:schemeClr val="dk2"/>
              </a:gs>
              <a:gs pos="100000">
                <a:schemeClr val="accent2"/>
              </a:gs>
            </a:gsLst>
            <a:lin ang="14400000" scaled="0"/>
          </a:gradFill>
          <a:ln>
            <a:noFill/>
          </a:ln>
        </p:spPr>
        <p:txBody>
          <a:bodyPr anchorCtr="0" anchor="ctr" bIns="0" lIns="144000" spcFirstLastPara="1" rIns="0" wrap="square" tIns="0">
            <a:noAutofit/>
          </a:bodyPr>
          <a:lstStyle>
            <a:lvl1pPr lvl="0" algn="l">
              <a:lnSpc>
                <a:spcPct val="100000"/>
              </a:lnSpc>
              <a:spcBef>
                <a:spcPts val="0"/>
              </a:spcBef>
              <a:spcAft>
                <a:spcPts val="0"/>
              </a:spcAft>
              <a:buSzPts val="2400"/>
              <a:buNone/>
              <a:defRPr b="1" i="1" sz="2400">
                <a:solidFill>
                  <a:schemeClr val="accent1"/>
                </a:solidFill>
              </a:defRPr>
            </a:lvl1pPr>
            <a:lvl2pPr lvl="1" algn="ctr">
              <a:lnSpc>
                <a:spcPct val="100000"/>
              </a:lnSpc>
              <a:spcBef>
                <a:spcPts val="1000"/>
              </a:spcBef>
              <a:spcAft>
                <a:spcPts val="0"/>
              </a:spcAft>
              <a:buSzPts val="2000"/>
              <a:buFont typeface="Arial "/>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280"/>
              <a:buNone/>
              <a:defRPr sz="1600"/>
            </a:lvl4pPr>
            <a:lvl5pPr lvl="4" algn="ctr">
              <a:lnSpc>
                <a:spcPct val="100000"/>
              </a:lnSpc>
              <a:spcBef>
                <a:spcPts val="1000"/>
              </a:spcBef>
              <a:spcAft>
                <a:spcPts val="0"/>
              </a:spcAft>
              <a:buClr>
                <a:schemeClr val="dk1"/>
              </a:buClr>
              <a:buSzPts val="1600"/>
              <a:buNone/>
              <a:defRPr sz="1600"/>
            </a:lvl5pPr>
            <a:lvl6pPr lvl="5" algn="ctr">
              <a:lnSpc>
                <a:spcPct val="90000"/>
              </a:lnSpc>
              <a:spcBef>
                <a:spcPts val="10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5"/>
          <p:cNvSpPr txBox="1"/>
          <p:nvPr>
            <p:ph idx="11" type="ftr"/>
          </p:nvPr>
        </p:nvSpPr>
        <p:spPr>
          <a:xfrm>
            <a:off x="3600000" y="6262080"/>
            <a:ext cx="7560000" cy="360000"/>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5"/>
          <p:cNvSpPr/>
          <p:nvPr>
            <p:ph idx="12" type="sldNum"/>
          </p:nvPr>
        </p:nvSpPr>
        <p:spPr>
          <a:xfrm>
            <a:off x="11575764" y="6241764"/>
            <a:ext cx="270474" cy="270474"/>
          </a:xfrm>
          <a:prstGeom prst="ellipse">
            <a:avLst/>
          </a:prstGeom>
          <a:solidFill>
            <a:schemeClr val="accent1"/>
          </a:solidFill>
          <a:ln>
            <a:noFill/>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и подзаголовок — светлый">
  <p:cSld name="Только заголовок и подзаголовок — светлый">
    <p:spTree>
      <p:nvGrpSpPr>
        <p:cNvPr id="115" name="Shape 115"/>
        <p:cNvGrpSpPr/>
        <p:nvPr/>
      </p:nvGrpSpPr>
      <p:grpSpPr>
        <a:xfrm>
          <a:off x="0" y="0"/>
          <a:ext cx="0" cy="0"/>
          <a:chOff x="0" y="0"/>
          <a:chExt cx="0" cy="0"/>
        </a:xfrm>
      </p:grpSpPr>
      <p:sp>
        <p:nvSpPr>
          <p:cNvPr id="116" name="Google Shape;116;p14"/>
          <p:cNvSpPr/>
          <p:nvPr/>
        </p:nvSpPr>
        <p:spPr>
          <a:xfrm>
            <a:off x="180000" y="179109"/>
            <a:ext cx="11832000" cy="6513922"/>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
              <a:ea typeface="Arial "/>
              <a:cs typeface="Arial "/>
              <a:sym typeface="Arial "/>
            </a:endParaRPr>
          </a:p>
        </p:txBody>
      </p:sp>
      <p:sp>
        <p:nvSpPr>
          <p:cNvPr id="117" name="Google Shape;117;p14"/>
          <p:cNvSpPr txBox="1"/>
          <p:nvPr>
            <p:ph idx="1" type="body"/>
          </p:nvPr>
        </p:nvSpPr>
        <p:spPr>
          <a:xfrm>
            <a:off x="684213" y="1405643"/>
            <a:ext cx="7559675" cy="360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2200"/>
              <a:buNone/>
              <a:defRPr sz="2200">
                <a:solidFill>
                  <a:schemeClr val="dk1"/>
                </a:solidFill>
                <a:latin typeface="Gill Sans"/>
                <a:ea typeface="Gill Sans"/>
                <a:cs typeface="Gill Sans"/>
                <a:sym typeface="Gill Sans"/>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20039" lvl="3" marL="1828800" algn="l">
              <a:lnSpc>
                <a:spcPct val="100000"/>
              </a:lnSpc>
              <a:spcBef>
                <a:spcPts val="1000"/>
              </a:spcBef>
              <a:spcAft>
                <a:spcPts val="0"/>
              </a:spcAft>
              <a:buSzPts val="1440"/>
              <a:buChar char="o"/>
              <a:defRPr/>
            </a:lvl4pPr>
            <a:lvl5pPr indent="-342900" lvl="4" marL="2286000" algn="l">
              <a:lnSpc>
                <a:spcPct val="100000"/>
              </a:lnSpc>
              <a:spcBef>
                <a:spcPts val="1000"/>
              </a:spcBef>
              <a:spcAft>
                <a:spcPts val="0"/>
              </a:spcAft>
              <a:buClr>
                <a:schemeClr val="dk1"/>
              </a:buClr>
              <a:buSzPts val="1800"/>
              <a:buChar char="•"/>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8" name="Google Shape;118;p14"/>
          <p:cNvSpPr txBox="1"/>
          <p:nvPr>
            <p:ph idx="11" type="ftr"/>
          </p:nvPr>
        </p:nvSpPr>
        <p:spPr>
          <a:xfrm>
            <a:off x="288000" y="6192000"/>
            <a:ext cx="7560000" cy="360000"/>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14"/>
          <p:cNvSpPr/>
          <p:nvPr>
            <p:ph idx="12" type="sldNum"/>
          </p:nvPr>
        </p:nvSpPr>
        <p:spPr>
          <a:xfrm>
            <a:off x="11575764" y="6241764"/>
            <a:ext cx="270474" cy="270474"/>
          </a:xfrm>
          <a:prstGeom prst="ellipse">
            <a:avLst/>
          </a:prstGeom>
          <a:solidFill>
            <a:schemeClr val="accent1"/>
          </a:solidFill>
          <a:ln>
            <a:noFill/>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
        <p:nvSpPr>
          <p:cNvPr id="120" name="Google Shape;120;p14"/>
          <p:cNvSpPr txBox="1"/>
          <p:nvPr>
            <p:ph type="title"/>
          </p:nvPr>
        </p:nvSpPr>
        <p:spPr>
          <a:xfrm>
            <a:off x="684000" y="808186"/>
            <a:ext cx="7560000" cy="37016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1" name="Google Shape;121;p14"/>
          <p:cNvSpPr/>
          <p:nvPr/>
        </p:nvSpPr>
        <p:spPr>
          <a:xfrm rot="5400000">
            <a:off x="6963000" y="1629000"/>
            <a:ext cx="6858000" cy="3600000"/>
          </a:xfrm>
          <a:custGeom>
            <a:rect b="b" l="l" r="r" t="t"/>
            <a:pathLst>
              <a:path extrusionOk="0" h="3600000" w="6858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rgbClr val="F2F2F2">
              <a:alpha val="4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
              <a:ea typeface="Arial "/>
              <a:cs typeface="Arial "/>
              <a:sym typeface="Arial "/>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Команда">
  <p:cSld name="Команда">
    <p:spTree>
      <p:nvGrpSpPr>
        <p:cNvPr id="122" name="Shape 122"/>
        <p:cNvGrpSpPr/>
        <p:nvPr/>
      </p:nvGrpSpPr>
      <p:grpSpPr>
        <a:xfrm>
          <a:off x="0" y="0"/>
          <a:ext cx="0" cy="0"/>
          <a:chOff x="0" y="0"/>
          <a:chExt cx="0" cy="0"/>
        </a:xfrm>
      </p:grpSpPr>
      <p:sp>
        <p:nvSpPr>
          <p:cNvPr id="123" name="Google Shape;123;p15"/>
          <p:cNvSpPr txBox="1"/>
          <p:nvPr/>
        </p:nvSpPr>
        <p:spPr>
          <a:xfrm>
            <a:off x="0" y="-436"/>
            <a:ext cx="12192000" cy="6858436"/>
          </a:xfrm>
          <a:prstGeom prst="rect">
            <a:avLst/>
          </a:prstGeom>
          <a:gradFill>
            <a:gsLst>
              <a:gs pos="0">
                <a:schemeClr val="dk2"/>
              </a:gs>
              <a:gs pos="100000">
                <a:schemeClr val="accent2"/>
              </a:gs>
            </a:gsLst>
            <a:lin ang="14400000" scaled="0"/>
          </a:gradFill>
          <a:ln>
            <a:noFill/>
          </a:ln>
        </p:spPr>
        <p:txBody>
          <a:bodyPr anchorCtr="0" anchor="t" bIns="45700" lIns="91425" spcFirstLastPara="1" rIns="91425" wrap="square" tIns="45700">
            <a:noAutofit/>
          </a:bodyPr>
          <a:lstStyle/>
          <a:p>
            <a:pPr indent="-165100" lvl="0" marL="266700" marR="0" rtl="0" algn="l">
              <a:lnSpc>
                <a:spcPct val="100000"/>
              </a:lnSpc>
              <a:spcBef>
                <a:spcPts val="0"/>
              </a:spcBef>
              <a:spcAft>
                <a:spcPts val="0"/>
              </a:spcAft>
              <a:buClr>
                <a:schemeClr val="accent2"/>
              </a:buClr>
              <a:buSzPts val="1600"/>
              <a:buFont typeface="Arial"/>
              <a:buNone/>
            </a:pPr>
            <a:r>
              <a:t/>
            </a:r>
            <a:endParaRPr sz="1600">
              <a:solidFill>
                <a:schemeClr val="dk1"/>
              </a:solidFill>
              <a:latin typeface="Arial "/>
              <a:ea typeface="Arial "/>
              <a:cs typeface="Arial "/>
              <a:sym typeface="Arial "/>
            </a:endParaRPr>
          </a:p>
        </p:txBody>
      </p:sp>
      <p:sp>
        <p:nvSpPr>
          <p:cNvPr id="124" name="Google Shape;124;p15"/>
          <p:cNvSpPr/>
          <p:nvPr/>
        </p:nvSpPr>
        <p:spPr>
          <a:xfrm rot="5400000">
            <a:off x="6963000" y="1629000"/>
            <a:ext cx="6858000" cy="3600000"/>
          </a:xfrm>
          <a:custGeom>
            <a:rect b="b" l="l" r="r" t="t"/>
            <a:pathLst>
              <a:path extrusionOk="0" h="3600000" w="6858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
              <a:ea typeface="Arial "/>
              <a:cs typeface="Arial "/>
              <a:sym typeface="Arial "/>
            </a:endParaRPr>
          </a:p>
        </p:txBody>
      </p:sp>
      <p:sp>
        <p:nvSpPr>
          <p:cNvPr id="125" name="Google Shape;125;p15"/>
          <p:cNvSpPr txBox="1"/>
          <p:nvPr>
            <p:ph idx="11" type="ftr"/>
          </p:nvPr>
        </p:nvSpPr>
        <p:spPr>
          <a:xfrm>
            <a:off x="288000" y="6192000"/>
            <a:ext cx="7560000" cy="360000"/>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15"/>
          <p:cNvSpPr/>
          <p:nvPr>
            <p:ph idx="12" type="sldNum"/>
          </p:nvPr>
        </p:nvSpPr>
        <p:spPr>
          <a:xfrm>
            <a:off x="11575764" y="6241764"/>
            <a:ext cx="270474" cy="270474"/>
          </a:xfrm>
          <a:prstGeom prst="ellipse">
            <a:avLst/>
          </a:prstGeom>
          <a:solidFill>
            <a:schemeClr val="accent1"/>
          </a:solidFill>
          <a:ln>
            <a:noFill/>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
        <p:nvSpPr>
          <p:cNvPr id="127" name="Google Shape;127;p15"/>
          <p:cNvSpPr txBox="1"/>
          <p:nvPr>
            <p:ph idx="1" type="body"/>
          </p:nvPr>
        </p:nvSpPr>
        <p:spPr>
          <a:xfrm>
            <a:off x="1303794" y="3407563"/>
            <a:ext cx="2034138" cy="245885"/>
          </a:xfrm>
          <a:prstGeom prst="rect">
            <a:avLst/>
          </a:prstGeom>
          <a:noFill/>
          <a:ln>
            <a:noFill/>
          </a:ln>
        </p:spPr>
        <p:txBody>
          <a:bodyPr anchorCtr="0" anchor="ctr" bIns="0" lIns="0" spcFirstLastPara="1" rIns="0" wrap="square" tIns="0">
            <a:noAutofit/>
          </a:bodyPr>
          <a:lstStyle>
            <a:lvl1pPr indent="-228600" lvl="0" marL="457200" algn="ctr">
              <a:lnSpc>
                <a:spcPct val="100000"/>
              </a:lnSpc>
              <a:spcBef>
                <a:spcPts val="0"/>
              </a:spcBef>
              <a:spcAft>
                <a:spcPts val="0"/>
              </a:spcAft>
              <a:buClr>
                <a:schemeClr val="accent2"/>
              </a:buClr>
              <a:buSzPts val="1200"/>
              <a:buFont typeface="Arial"/>
              <a:buNone/>
              <a:defRPr sz="1200">
                <a:solidFill>
                  <a:schemeClr val="lt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8" name="Google Shape;128;p15"/>
          <p:cNvSpPr txBox="1"/>
          <p:nvPr>
            <p:ph idx="2" type="body"/>
          </p:nvPr>
        </p:nvSpPr>
        <p:spPr>
          <a:xfrm>
            <a:off x="1303794" y="3005055"/>
            <a:ext cx="2034138" cy="360445"/>
          </a:xfrm>
          <a:prstGeom prst="rect">
            <a:avLst/>
          </a:prstGeom>
          <a:solidFill>
            <a:schemeClr val="dk2"/>
          </a:solidFill>
          <a:ln>
            <a:noFill/>
          </a:ln>
        </p:spPr>
        <p:txBody>
          <a:bodyPr anchorCtr="0" anchor="ctr" bIns="0" lIns="0" spcFirstLastPara="1" rIns="0" wrap="square" tIns="0">
            <a:noAutofit/>
          </a:bodyPr>
          <a:lstStyle>
            <a:lvl1pPr indent="-228600" lvl="0" marL="457200" algn="ctr">
              <a:lnSpc>
                <a:spcPct val="100000"/>
              </a:lnSpc>
              <a:spcBef>
                <a:spcPts val="0"/>
              </a:spcBef>
              <a:spcAft>
                <a:spcPts val="0"/>
              </a:spcAft>
              <a:buSzPts val="1800"/>
              <a:buNone/>
              <a:defRPr b="0" sz="18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15"/>
          <p:cNvSpPr txBox="1"/>
          <p:nvPr>
            <p:ph idx="3" type="body"/>
          </p:nvPr>
        </p:nvSpPr>
        <p:spPr>
          <a:xfrm>
            <a:off x="5066363" y="3407563"/>
            <a:ext cx="2034138" cy="245885"/>
          </a:xfrm>
          <a:prstGeom prst="rect">
            <a:avLst/>
          </a:prstGeom>
          <a:noFill/>
          <a:ln>
            <a:noFill/>
          </a:ln>
        </p:spPr>
        <p:txBody>
          <a:bodyPr anchorCtr="0" anchor="ctr" bIns="0" lIns="0" spcFirstLastPara="1" rIns="0" wrap="square" tIns="0">
            <a:noAutofit/>
          </a:bodyPr>
          <a:lstStyle>
            <a:lvl1pPr indent="-228600" lvl="0" marL="457200" algn="ctr">
              <a:lnSpc>
                <a:spcPct val="100000"/>
              </a:lnSpc>
              <a:spcBef>
                <a:spcPts val="0"/>
              </a:spcBef>
              <a:spcAft>
                <a:spcPts val="0"/>
              </a:spcAft>
              <a:buClr>
                <a:schemeClr val="accent2"/>
              </a:buClr>
              <a:buSzPts val="1200"/>
              <a:buFont typeface="Arial"/>
              <a:buNone/>
              <a:defRPr sz="1200">
                <a:solidFill>
                  <a:schemeClr val="lt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0" name="Google Shape;130;p15"/>
          <p:cNvSpPr txBox="1"/>
          <p:nvPr>
            <p:ph idx="4" type="body"/>
          </p:nvPr>
        </p:nvSpPr>
        <p:spPr>
          <a:xfrm>
            <a:off x="5066363" y="3005055"/>
            <a:ext cx="2034138" cy="360445"/>
          </a:xfrm>
          <a:prstGeom prst="rect">
            <a:avLst/>
          </a:prstGeom>
          <a:solidFill>
            <a:schemeClr val="dk2"/>
          </a:solidFill>
          <a:ln>
            <a:noFill/>
          </a:ln>
        </p:spPr>
        <p:txBody>
          <a:bodyPr anchorCtr="0" anchor="ctr" bIns="0" lIns="0" spcFirstLastPara="1" rIns="0" wrap="square" tIns="0">
            <a:noAutofit/>
          </a:bodyPr>
          <a:lstStyle>
            <a:lvl1pPr indent="-228600" lvl="0" marL="457200" algn="ctr">
              <a:lnSpc>
                <a:spcPct val="100000"/>
              </a:lnSpc>
              <a:spcBef>
                <a:spcPts val="0"/>
              </a:spcBef>
              <a:spcAft>
                <a:spcPts val="0"/>
              </a:spcAft>
              <a:buSzPts val="1800"/>
              <a:buNone/>
              <a:defRPr b="0" sz="18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1" name="Google Shape;131;p15"/>
          <p:cNvSpPr txBox="1"/>
          <p:nvPr>
            <p:ph idx="5" type="body"/>
          </p:nvPr>
        </p:nvSpPr>
        <p:spPr>
          <a:xfrm>
            <a:off x="8828931" y="3407563"/>
            <a:ext cx="2034138" cy="245885"/>
          </a:xfrm>
          <a:prstGeom prst="rect">
            <a:avLst/>
          </a:prstGeom>
          <a:noFill/>
          <a:ln>
            <a:noFill/>
          </a:ln>
        </p:spPr>
        <p:txBody>
          <a:bodyPr anchorCtr="0" anchor="ctr" bIns="0" lIns="0" spcFirstLastPara="1" rIns="0" wrap="square" tIns="0">
            <a:noAutofit/>
          </a:bodyPr>
          <a:lstStyle>
            <a:lvl1pPr indent="-228600" lvl="0" marL="457200" algn="ctr">
              <a:lnSpc>
                <a:spcPct val="100000"/>
              </a:lnSpc>
              <a:spcBef>
                <a:spcPts val="0"/>
              </a:spcBef>
              <a:spcAft>
                <a:spcPts val="0"/>
              </a:spcAft>
              <a:buClr>
                <a:schemeClr val="accent2"/>
              </a:buClr>
              <a:buSzPts val="1200"/>
              <a:buFont typeface="Arial"/>
              <a:buNone/>
              <a:defRPr sz="1200">
                <a:solidFill>
                  <a:schemeClr val="lt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2" name="Google Shape;132;p15"/>
          <p:cNvSpPr txBox="1"/>
          <p:nvPr>
            <p:ph idx="6" type="body"/>
          </p:nvPr>
        </p:nvSpPr>
        <p:spPr>
          <a:xfrm>
            <a:off x="8828931" y="3005055"/>
            <a:ext cx="2034138" cy="360445"/>
          </a:xfrm>
          <a:prstGeom prst="rect">
            <a:avLst/>
          </a:prstGeom>
          <a:solidFill>
            <a:schemeClr val="dk2"/>
          </a:solidFill>
          <a:ln>
            <a:noFill/>
          </a:ln>
        </p:spPr>
        <p:txBody>
          <a:bodyPr anchorCtr="0" anchor="ctr" bIns="0" lIns="0" spcFirstLastPara="1" rIns="0" wrap="square" tIns="0">
            <a:noAutofit/>
          </a:bodyPr>
          <a:lstStyle>
            <a:lvl1pPr indent="-228600" lvl="0" marL="457200" algn="ctr">
              <a:lnSpc>
                <a:spcPct val="100000"/>
              </a:lnSpc>
              <a:spcBef>
                <a:spcPts val="0"/>
              </a:spcBef>
              <a:spcAft>
                <a:spcPts val="0"/>
              </a:spcAft>
              <a:buSzPts val="1800"/>
              <a:buNone/>
              <a:defRPr b="0" sz="18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3" name="Google Shape;133;p15"/>
          <p:cNvSpPr/>
          <p:nvPr>
            <p:ph idx="7" type="pic"/>
          </p:nvPr>
        </p:nvSpPr>
        <p:spPr>
          <a:xfrm>
            <a:off x="1867711" y="1648853"/>
            <a:ext cx="906304" cy="1206290"/>
          </a:xfrm>
          <a:prstGeom prst="rect">
            <a:avLst/>
          </a:prstGeom>
          <a:noFill/>
          <a:ln>
            <a:noFill/>
          </a:ln>
        </p:spPr>
      </p:sp>
      <p:sp>
        <p:nvSpPr>
          <p:cNvPr id="134" name="Google Shape;134;p15"/>
          <p:cNvSpPr/>
          <p:nvPr>
            <p:ph idx="8" type="pic"/>
          </p:nvPr>
        </p:nvSpPr>
        <p:spPr>
          <a:xfrm>
            <a:off x="5630280" y="1648853"/>
            <a:ext cx="906304" cy="1206290"/>
          </a:xfrm>
          <a:prstGeom prst="rect">
            <a:avLst/>
          </a:prstGeom>
          <a:noFill/>
          <a:ln>
            <a:noFill/>
          </a:ln>
        </p:spPr>
      </p:sp>
      <p:sp>
        <p:nvSpPr>
          <p:cNvPr id="135" name="Google Shape;135;p15"/>
          <p:cNvSpPr/>
          <p:nvPr>
            <p:ph idx="9" type="pic"/>
          </p:nvPr>
        </p:nvSpPr>
        <p:spPr>
          <a:xfrm>
            <a:off x="9392848" y="1648853"/>
            <a:ext cx="906304" cy="1206290"/>
          </a:xfrm>
          <a:prstGeom prst="rect">
            <a:avLst/>
          </a:prstGeom>
          <a:noFill/>
          <a:ln>
            <a:noFill/>
          </a:ln>
        </p:spPr>
      </p:sp>
      <p:sp>
        <p:nvSpPr>
          <p:cNvPr id="136" name="Google Shape;136;p15"/>
          <p:cNvSpPr txBox="1"/>
          <p:nvPr>
            <p:ph idx="13" type="body"/>
          </p:nvPr>
        </p:nvSpPr>
        <p:spPr>
          <a:xfrm>
            <a:off x="1303794" y="5736658"/>
            <a:ext cx="2034138" cy="245885"/>
          </a:xfrm>
          <a:prstGeom prst="rect">
            <a:avLst/>
          </a:prstGeom>
          <a:noFill/>
          <a:ln>
            <a:noFill/>
          </a:ln>
        </p:spPr>
        <p:txBody>
          <a:bodyPr anchorCtr="0" anchor="ctr" bIns="0" lIns="0" spcFirstLastPara="1" rIns="0" wrap="square" tIns="0">
            <a:noAutofit/>
          </a:bodyPr>
          <a:lstStyle>
            <a:lvl1pPr indent="-228600" lvl="0" marL="457200" algn="ctr">
              <a:lnSpc>
                <a:spcPct val="100000"/>
              </a:lnSpc>
              <a:spcBef>
                <a:spcPts val="0"/>
              </a:spcBef>
              <a:spcAft>
                <a:spcPts val="0"/>
              </a:spcAft>
              <a:buClr>
                <a:schemeClr val="accent2"/>
              </a:buClr>
              <a:buSzPts val="1200"/>
              <a:buFont typeface="Arial"/>
              <a:buNone/>
              <a:defRPr sz="1200">
                <a:solidFill>
                  <a:schemeClr val="lt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7" name="Google Shape;137;p15"/>
          <p:cNvSpPr txBox="1"/>
          <p:nvPr>
            <p:ph idx="14" type="body"/>
          </p:nvPr>
        </p:nvSpPr>
        <p:spPr>
          <a:xfrm>
            <a:off x="1303794" y="5334150"/>
            <a:ext cx="2034138" cy="360445"/>
          </a:xfrm>
          <a:prstGeom prst="rect">
            <a:avLst/>
          </a:prstGeom>
          <a:solidFill>
            <a:schemeClr val="dk2"/>
          </a:solidFill>
          <a:ln>
            <a:noFill/>
          </a:ln>
        </p:spPr>
        <p:txBody>
          <a:bodyPr anchorCtr="0" anchor="ctr" bIns="0" lIns="0" spcFirstLastPara="1" rIns="0" wrap="square" tIns="0">
            <a:noAutofit/>
          </a:bodyPr>
          <a:lstStyle>
            <a:lvl1pPr indent="-228600" lvl="0" marL="457200" algn="ctr">
              <a:lnSpc>
                <a:spcPct val="100000"/>
              </a:lnSpc>
              <a:spcBef>
                <a:spcPts val="0"/>
              </a:spcBef>
              <a:spcAft>
                <a:spcPts val="0"/>
              </a:spcAft>
              <a:buSzPts val="1800"/>
              <a:buNone/>
              <a:defRPr b="0" sz="18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8" name="Google Shape;138;p15"/>
          <p:cNvSpPr txBox="1"/>
          <p:nvPr>
            <p:ph idx="15" type="body"/>
          </p:nvPr>
        </p:nvSpPr>
        <p:spPr>
          <a:xfrm>
            <a:off x="5066363" y="5736658"/>
            <a:ext cx="2034138" cy="245885"/>
          </a:xfrm>
          <a:prstGeom prst="rect">
            <a:avLst/>
          </a:prstGeom>
          <a:noFill/>
          <a:ln>
            <a:noFill/>
          </a:ln>
        </p:spPr>
        <p:txBody>
          <a:bodyPr anchorCtr="0" anchor="ctr" bIns="0" lIns="0" spcFirstLastPara="1" rIns="0" wrap="square" tIns="0">
            <a:noAutofit/>
          </a:bodyPr>
          <a:lstStyle>
            <a:lvl1pPr indent="-228600" lvl="0" marL="457200" algn="ctr">
              <a:lnSpc>
                <a:spcPct val="100000"/>
              </a:lnSpc>
              <a:spcBef>
                <a:spcPts val="0"/>
              </a:spcBef>
              <a:spcAft>
                <a:spcPts val="0"/>
              </a:spcAft>
              <a:buClr>
                <a:schemeClr val="accent2"/>
              </a:buClr>
              <a:buSzPts val="1200"/>
              <a:buFont typeface="Arial"/>
              <a:buNone/>
              <a:defRPr sz="1200">
                <a:solidFill>
                  <a:schemeClr val="lt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9" name="Google Shape;139;p15"/>
          <p:cNvSpPr txBox="1"/>
          <p:nvPr>
            <p:ph idx="16" type="body"/>
          </p:nvPr>
        </p:nvSpPr>
        <p:spPr>
          <a:xfrm>
            <a:off x="5066363" y="5334150"/>
            <a:ext cx="2034138" cy="360445"/>
          </a:xfrm>
          <a:prstGeom prst="rect">
            <a:avLst/>
          </a:prstGeom>
          <a:solidFill>
            <a:schemeClr val="dk2"/>
          </a:solidFill>
          <a:ln>
            <a:noFill/>
          </a:ln>
        </p:spPr>
        <p:txBody>
          <a:bodyPr anchorCtr="0" anchor="ctr" bIns="0" lIns="0" spcFirstLastPara="1" rIns="0" wrap="square" tIns="0">
            <a:noAutofit/>
          </a:bodyPr>
          <a:lstStyle>
            <a:lvl1pPr indent="-228600" lvl="0" marL="457200" algn="ctr">
              <a:lnSpc>
                <a:spcPct val="100000"/>
              </a:lnSpc>
              <a:spcBef>
                <a:spcPts val="0"/>
              </a:spcBef>
              <a:spcAft>
                <a:spcPts val="0"/>
              </a:spcAft>
              <a:buSzPts val="1800"/>
              <a:buNone/>
              <a:defRPr b="0" sz="18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0" name="Google Shape;140;p15"/>
          <p:cNvSpPr txBox="1"/>
          <p:nvPr>
            <p:ph idx="17" type="body"/>
          </p:nvPr>
        </p:nvSpPr>
        <p:spPr>
          <a:xfrm>
            <a:off x="8828931" y="5736658"/>
            <a:ext cx="2034138" cy="245885"/>
          </a:xfrm>
          <a:prstGeom prst="rect">
            <a:avLst/>
          </a:prstGeom>
          <a:noFill/>
          <a:ln>
            <a:noFill/>
          </a:ln>
        </p:spPr>
        <p:txBody>
          <a:bodyPr anchorCtr="0" anchor="ctr" bIns="0" lIns="0" spcFirstLastPara="1" rIns="0" wrap="square" tIns="0">
            <a:noAutofit/>
          </a:bodyPr>
          <a:lstStyle>
            <a:lvl1pPr indent="-228600" lvl="0" marL="457200" algn="ctr">
              <a:lnSpc>
                <a:spcPct val="100000"/>
              </a:lnSpc>
              <a:spcBef>
                <a:spcPts val="0"/>
              </a:spcBef>
              <a:spcAft>
                <a:spcPts val="0"/>
              </a:spcAft>
              <a:buClr>
                <a:schemeClr val="accent2"/>
              </a:buClr>
              <a:buSzPts val="1200"/>
              <a:buFont typeface="Arial"/>
              <a:buNone/>
              <a:defRPr sz="1200">
                <a:solidFill>
                  <a:schemeClr val="lt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1" name="Google Shape;141;p15"/>
          <p:cNvSpPr txBox="1"/>
          <p:nvPr>
            <p:ph idx="18" type="body"/>
          </p:nvPr>
        </p:nvSpPr>
        <p:spPr>
          <a:xfrm>
            <a:off x="8828931" y="5334150"/>
            <a:ext cx="2034138" cy="360445"/>
          </a:xfrm>
          <a:prstGeom prst="rect">
            <a:avLst/>
          </a:prstGeom>
          <a:solidFill>
            <a:schemeClr val="dk2"/>
          </a:solidFill>
          <a:ln>
            <a:noFill/>
          </a:ln>
        </p:spPr>
        <p:txBody>
          <a:bodyPr anchorCtr="0" anchor="ctr" bIns="0" lIns="0" spcFirstLastPara="1" rIns="0" wrap="square" tIns="0">
            <a:noAutofit/>
          </a:bodyPr>
          <a:lstStyle>
            <a:lvl1pPr indent="-228600" lvl="0" marL="457200" algn="ctr">
              <a:lnSpc>
                <a:spcPct val="100000"/>
              </a:lnSpc>
              <a:spcBef>
                <a:spcPts val="0"/>
              </a:spcBef>
              <a:spcAft>
                <a:spcPts val="0"/>
              </a:spcAft>
              <a:buSzPts val="1800"/>
              <a:buNone/>
              <a:defRPr b="0" sz="18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2" name="Google Shape;142;p15"/>
          <p:cNvSpPr/>
          <p:nvPr>
            <p:ph idx="19" type="pic"/>
          </p:nvPr>
        </p:nvSpPr>
        <p:spPr>
          <a:xfrm>
            <a:off x="1867711" y="3977948"/>
            <a:ext cx="906304" cy="1206290"/>
          </a:xfrm>
          <a:prstGeom prst="rect">
            <a:avLst/>
          </a:prstGeom>
          <a:noFill/>
          <a:ln>
            <a:noFill/>
          </a:ln>
        </p:spPr>
      </p:sp>
      <p:sp>
        <p:nvSpPr>
          <p:cNvPr id="143" name="Google Shape;143;p15"/>
          <p:cNvSpPr/>
          <p:nvPr>
            <p:ph idx="20" type="pic"/>
          </p:nvPr>
        </p:nvSpPr>
        <p:spPr>
          <a:xfrm>
            <a:off x="5630280" y="3977948"/>
            <a:ext cx="906304" cy="1206290"/>
          </a:xfrm>
          <a:prstGeom prst="rect">
            <a:avLst/>
          </a:prstGeom>
          <a:noFill/>
          <a:ln>
            <a:noFill/>
          </a:ln>
        </p:spPr>
      </p:sp>
      <p:sp>
        <p:nvSpPr>
          <p:cNvPr id="144" name="Google Shape;144;p15"/>
          <p:cNvSpPr/>
          <p:nvPr>
            <p:ph idx="21" type="pic"/>
          </p:nvPr>
        </p:nvSpPr>
        <p:spPr>
          <a:xfrm>
            <a:off x="9392848" y="3977948"/>
            <a:ext cx="906304" cy="1206290"/>
          </a:xfrm>
          <a:prstGeom prst="rect">
            <a:avLst/>
          </a:prstGeom>
          <a:noFill/>
          <a:ln>
            <a:noFill/>
          </a:ln>
        </p:spPr>
      </p:sp>
      <p:sp>
        <p:nvSpPr>
          <p:cNvPr id="145" name="Google Shape;145;p15"/>
          <p:cNvSpPr txBox="1"/>
          <p:nvPr>
            <p:ph type="title"/>
          </p:nvPr>
        </p:nvSpPr>
        <p:spPr>
          <a:xfrm>
            <a:off x="684000" y="808186"/>
            <a:ext cx="7560000" cy="37016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3200"/>
              <a:buFont typeface="Gill Sans"/>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еречисленные изображения">
  <p:cSld name="Перечисленные изображения">
    <p:spTree>
      <p:nvGrpSpPr>
        <p:cNvPr id="146" name="Shape 146"/>
        <p:cNvGrpSpPr/>
        <p:nvPr/>
      </p:nvGrpSpPr>
      <p:grpSpPr>
        <a:xfrm>
          <a:off x="0" y="0"/>
          <a:ext cx="0" cy="0"/>
          <a:chOff x="0" y="0"/>
          <a:chExt cx="0" cy="0"/>
        </a:xfrm>
      </p:grpSpPr>
      <p:sp>
        <p:nvSpPr>
          <p:cNvPr id="147" name="Google Shape;147;p16"/>
          <p:cNvSpPr/>
          <p:nvPr/>
        </p:nvSpPr>
        <p:spPr>
          <a:xfrm>
            <a:off x="180000" y="179109"/>
            <a:ext cx="11832000" cy="6513922"/>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
              <a:ea typeface="Arial "/>
              <a:cs typeface="Arial "/>
              <a:sym typeface="Arial "/>
            </a:endParaRPr>
          </a:p>
        </p:txBody>
      </p:sp>
      <p:sp>
        <p:nvSpPr>
          <p:cNvPr id="148" name="Google Shape;148;p16"/>
          <p:cNvSpPr txBox="1"/>
          <p:nvPr>
            <p:ph idx="1" type="body"/>
          </p:nvPr>
        </p:nvSpPr>
        <p:spPr>
          <a:xfrm>
            <a:off x="684213" y="1405643"/>
            <a:ext cx="7559675" cy="360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2200"/>
              <a:buNone/>
              <a:defRPr sz="2200">
                <a:solidFill>
                  <a:schemeClr val="dk1"/>
                </a:solidFill>
                <a:latin typeface="Gill Sans"/>
                <a:ea typeface="Gill Sans"/>
                <a:cs typeface="Gill Sans"/>
                <a:sym typeface="Gill Sans"/>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20039" lvl="3" marL="1828800" algn="l">
              <a:lnSpc>
                <a:spcPct val="100000"/>
              </a:lnSpc>
              <a:spcBef>
                <a:spcPts val="1000"/>
              </a:spcBef>
              <a:spcAft>
                <a:spcPts val="0"/>
              </a:spcAft>
              <a:buSzPts val="1440"/>
              <a:buChar char="o"/>
              <a:defRPr/>
            </a:lvl4pPr>
            <a:lvl5pPr indent="-342900" lvl="4" marL="2286000" algn="l">
              <a:lnSpc>
                <a:spcPct val="100000"/>
              </a:lnSpc>
              <a:spcBef>
                <a:spcPts val="1000"/>
              </a:spcBef>
              <a:spcAft>
                <a:spcPts val="0"/>
              </a:spcAft>
              <a:buClr>
                <a:schemeClr val="dk1"/>
              </a:buClr>
              <a:buSzPts val="1800"/>
              <a:buChar char="•"/>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9" name="Google Shape;149;p16"/>
          <p:cNvSpPr txBox="1"/>
          <p:nvPr>
            <p:ph type="title"/>
          </p:nvPr>
        </p:nvSpPr>
        <p:spPr>
          <a:xfrm>
            <a:off x="684000" y="808186"/>
            <a:ext cx="7560000" cy="37016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0" name="Google Shape;150;p16"/>
          <p:cNvSpPr txBox="1"/>
          <p:nvPr>
            <p:ph idx="2" type="body"/>
          </p:nvPr>
        </p:nvSpPr>
        <p:spPr>
          <a:xfrm>
            <a:off x="2095500" y="1992933"/>
            <a:ext cx="9388499" cy="109537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600"/>
              <a:buNone/>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20039" lvl="3" marL="1828800" algn="l">
              <a:lnSpc>
                <a:spcPct val="100000"/>
              </a:lnSpc>
              <a:spcBef>
                <a:spcPts val="1000"/>
              </a:spcBef>
              <a:spcAft>
                <a:spcPts val="0"/>
              </a:spcAft>
              <a:buSzPts val="1440"/>
              <a:buChar char="o"/>
              <a:defRPr/>
            </a:lvl4pPr>
            <a:lvl5pPr indent="-342900" lvl="4" marL="2286000" algn="l">
              <a:lnSpc>
                <a:spcPct val="100000"/>
              </a:lnSpc>
              <a:spcBef>
                <a:spcPts val="1000"/>
              </a:spcBef>
              <a:spcAft>
                <a:spcPts val="0"/>
              </a:spcAft>
              <a:buClr>
                <a:schemeClr val="dk1"/>
              </a:buClr>
              <a:buSzPts val="1800"/>
              <a:buChar char="•"/>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1" name="Google Shape;151;p16"/>
          <p:cNvSpPr txBox="1"/>
          <p:nvPr>
            <p:ph idx="11" type="ftr"/>
          </p:nvPr>
        </p:nvSpPr>
        <p:spPr>
          <a:xfrm>
            <a:off x="288000" y="6192000"/>
            <a:ext cx="7560000" cy="360000"/>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16"/>
          <p:cNvSpPr/>
          <p:nvPr>
            <p:ph idx="12" type="sldNum"/>
          </p:nvPr>
        </p:nvSpPr>
        <p:spPr>
          <a:xfrm>
            <a:off x="11575764" y="6241764"/>
            <a:ext cx="270474" cy="270474"/>
          </a:xfrm>
          <a:prstGeom prst="ellipse">
            <a:avLst/>
          </a:prstGeom>
          <a:solidFill>
            <a:schemeClr val="accent1"/>
          </a:solidFill>
          <a:ln>
            <a:noFill/>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
        <p:nvSpPr>
          <p:cNvPr id="153" name="Google Shape;153;p16"/>
          <p:cNvSpPr/>
          <p:nvPr>
            <p:ph idx="3" type="pic"/>
          </p:nvPr>
        </p:nvSpPr>
        <p:spPr>
          <a:xfrm>
            <a:off x="684213" y="1992934"/>
            <a:ext cx="1095375" cy="1095375"/>
          </a:xfrm>
          <a:prstGeom prst="rect">
            <a:avLst/>
          </a:prstGeom>
          <a:noFill/>
          <a:ln>
            <a:noFill/>
          </a:ln>
        </p:spPr>
      </p:sp>
      <p:sp>
        <p:nvSpPr>
          <p:cNvPr id="154" name="Google Shape;154;p16"/>
          <p:cNvSpPr/>
          <p:nvPr>
            <p:ph idx="4" type="pic"/>
          </p:nvPr>
        </p:nvSpPr>
        <p:spPr>
          <a:xfrm>
            <a:off x="684213" y="3431134"/>
            <a:ext cx="1095375" cy="1095375"/>
          </a:xfrm>
          <a:prstGeom prst="rect">
            <a:avLst/>
          </a:prstGeom>
          <a:noFill/>
          <a:ln>
            <a:noFill/>
          </a:ln>
        </p:spPr>
      </p:sp>
      <p:sp>
        <p:nvSpPr>
          <p:cNvPr id="155" name="Google Shape;155;p16"/>
          <p:cNvSpPr/>
          <p:nvPr>
            <p:ph idx="5" type="pic"/>
          </p:nvPr>
        </p:nvSpPr>
        <p:spPr>
          <a:xfrm>
            <a:off x="684213" y="4869334"/>
            <a:ext cx="1095375" cy="1095375"/>
          </a:xfrm>
          <a:prstGeom prst="rect">
            <a:avLst/>
          </a:prstGeom>
          <a:noFill/>
          <a:ln>
            <a:noFill/>
          </a:ln>
        </p:spPr>
      </p:sp>
      <p:sp>
        <p:nvSpPr>
          <p:cNvPr id="156" name="Google Shape;156;p16"/>
          <p:cNvSpPr txBox="1"/>
          <p:nvPr>
            <p:ph idx="6" type="body"/>
          </p:nvPr>
        </p:nvSpPr>
        <p:spPr>
          <a:xfrm>
            <a:off x="2095500" y="3422739"/>
            <a:ext cx="9388499" cy="109537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600"/>
              <a:buNone/>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20039" lvl="3" marL="1828800" algn="l">
              <a:lnSpc>
                <a:spcPct val="100000"/>
              </a:lnSpc>
              <a:spcBef>
                <a:spcPts val="1000"/>
              </a:spcBef>
              <a:spcAft>
                <a:spcPts val="0"/>
              </a:spcAft>
              <a:buSzPts val="1440"/>
              <a:buChar char="o"/>
              <a:defRPr/>
            </a:lvl4pPr>
            <a:lvl5pPr indent="-342900" lvl="4" marL="2286000" algn="l">
              <a:lnSpc>
                <a:spcPct val="100000"/>
              </a:lnSpc>
              <a:spcBef>
                <a:spcPts val="1000"/>
              </a:spcBef>
              <a:spcAft>
                <a:spcPts val="0"/>
              </a:spcAft>
              <a:buClr>
                <a:schemeClr val="dk1"/>
              </a:buClr>
              <a:buSzPts val="1800"/>
              <a:buChar char="•"/>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7" name="Google Shape;157;p16"/>
          <p:cNvSpPr txBox="1"/>
          <p:nvPr>
            <p:ph idx="7" type="body"/>
          </p:nvPr>
        </p:nvSpPr>
        <p:spPr>
          <a:xfrm>
            <a:off x="2095500" y="4867850"/>
            <a:ext cx="9388499" cy="109537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600"/>
              <a:buNone/>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20039" lvl="3" marL="1828800" algn="l">
              <a:lnSpc>
                <a:spcPct val="100000"/>
              </a:lnSpc>
              <a:spcBef>
                <a:spcPts val="1000"/>
              </a:spcBef>
              <a:spcAft>
                <a:spcPts val="0"/>
              </a:spcAft>
              <a:buSzPts val="1440"/>
              <a:buChar char="o"/>
              <a:defRPr/>
            </a:lvl4pPr>
            <a:lvl5pPr indent="-342900" lvl="4" marL="2286000" algn="l">
              <a:lnSpc>
                <a:spcPct val="100000"/>
              </a:lnSpc>
              <a:spcBef>
                <a:spcPts val="1000"/>
              </a:spcBef>
              <a:spcAft>
                <a:spcPts val="0"/>
              </a:spcAft>
              <a:buClr>
                <a:schemeClr val="dk1"/>
              </a:buClr>
              <a:buSzPts val="1800"/>
              <a:buChar char="•"/>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Спасибо за внимание!">
  <p:cSld name="Спасибо за внимание!">
    <p:bg>
      <p:bgPr>
        <a:solidFill>
          <a:srgbClr val="3F3F3F"/>
        </a:solidFill>
      </p:bgPr>
    </p:bg>
    <p:spTree>
      <p:nvGrpSpPr>
        <p:cNvPr id="158" name="Shape 158"/>
        <p:cNvGrpSpPr/>
        <p:nvPr/>
      </p:nvGrpSpPr>
      <p:grpSpPr>
        <a:xfrm>
          <a:off x="0" y="0"/>
          <a:ext cx="0" cy="0"/>
          <a:chOff x="0" y="0"/>
          <a:chExt cx="0" cy="0"/>
        </a:xfrm>
      </p:grpSpPr>
      <p:sp>
        <p:nvSpPr>
          <p:cNvPr id="159" name="Google Shape;159;p17"/>
          <p:cNvSpPr/>
          <p:nvPr>
            <p:ph idx="2" type="pic"/>
          </p:nvPr>
        </p:nvSpPr>
        <p:spPr>
          <a:xfrm>
            <a:off x="0" y="0"/>
            <a:ext cx="12192000" cy="6858000"/>
          </a:xfrm>
          <a:prstGeom prst="rect">
            <a:avLst/>
          </a:prstGeom>
          <a:solidFill>
            <a:srgbClr val="3F3F3F"/>
          </a:solidFill>
          <a:ln>
            <a:noFill/>
          </a:ln>
        </p:spPr>
      </p:sp>
      <p:sp>
        <p:nvSpPr>
          <p:cNvPr id="160" name="Google Shape;160;p17"/>
          <p:cNvSpPr txBox="1"/>
          <p:nvPr>
            <p:ph type="ctrTitle"/>
          </p:nvPr>
        </p:nvSpPr>
        <p:spPr>
          <a:xfrm>
            <a:off x="0" y="0"/>
            <a:ext cx="9672000" cy="6857999"/>
          </a:xfrm>
          <a:prstGeom prst="rect">
            <a:avLst/>
          </a:prstGeom>
          <a:solidFill>
            <a:schemeClr val="dk2">
              <a:alpha val="69803"/>
            </a:schemeClr>
          </a:solidFill>
          <a:ln>
            <a:noFill/>
          </a:ln>
        </p:spPr>
        <p:txBody>
          <a:bodyPr anchorCtr="0" anchor="ctr" bIns="756000" lIns="1116000" spcFirstLastPara="1" rIns="180000" wrap="square" tIns="0">
            <a:noAutofit/>
          </a:bodyPr>
          <a:lstStyle>
            <a:lvl1pPr lvl="0" algn="l">
              <a:lnSpc>
                <a:spcPct val="65000"/>
              </a:lnSpc>
              <a:spcBef>
                <a:spcPts val="0"/>
              </a:spcBef>
              <a:spcAft>
                <a:spcPts val="0"/>
              </a:spcAft>
              <a:buClr>
                <a:schemeClr val="lt1"/>
              </a:buClr>
              <a:buSzPts val="8800"/>
              <a:buFont typeface="Gill Sans"/>
              <a:buNone/>
              <a:defRPr sz="8800"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1" name="Google Shape;161;p17"/>
          <p:cNvSpPr txBox="1"/>
          <p:nvPr>
            <p:ph idx="1" type="body"/>
          </p:nvPr>
        </p:nvSpPr>
        <p:spPr>
          <a:xfrm>
            <a:off x="1917700" y="4508500"/>
            <a:ext cx="3314700" cy="3302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2000"/>
              <a:buNone/>
              <a:defRPr sz="2000">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accent1"/>
                </a:solidFill>
              </a:defRPr>
            </a:lvl2pPr>
            <a:lvl3pPr indent="-228600" lvl="2" marL="1371600" algn="l">
              <a:lnSpc>
                <a:spcPct val="100000"/>
              </a:lnSpc>
              <a:spcBef>
                <a:spcPts val="1000"/>
              </a:spcBef>
              <a:spcAft>
                <a:spcPts val="0"/>
              </a:spcAft>
              <a:buSzPts val="1200"/>
              <a:buNone/>
              <a:defRPr>
                <a:solidFill>
                  <a:schemeClr val="accent1"/>
                </a:solidFill>
              </a:defRPr>
            </a:lvl3pPr>
            <a:lvl4pPr indent="-228600" lvl="3" marL="1828800" algn="l">
              <a:lnSpc>
                <a:spcPct val="100000"/>
              </a:lnSpc>
              <a:spcBef>
                <a:spcPts val="1000"/>
              </a:spcBef>
              <a:spcAft>
                <a:spcPts val="0"/>
              </a:spcAft>
              <a:buSzPts val="800"/>
              <a:buNone/>
              <a:defRPr>
                <a:solidFill>
                  <a:schemeClr val="accent1"/>
                </a:solidFill>
              </a:defRPr>
            </a:lvl4pPr>
            <a:lvl5pPr indent="-228600" lvl="4" marL="2286000" algn="l">
              <a:lnSpc>
                <a:spcPct val="100000"/>
              </a:lnSpc>
              <a:spcBef>
                <a:spcPts val="1000"/>
              </a:spcBef>
              <a:spcAft>
                <a:spcPts val="0"/>
              </a:spcAft>
              <a:buClr>
                <a:schemeClr val="accent1"/>
              </a:buClr>
              <a:buSzPts val="1000"/>
              <a:buNone/>
              <a:defRPr>
                <a:solidFill>
                  <a:schemeClr val="accen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2" name="Google Shape;162;p17"/>
          <p:cNvSpPr txBox="1"/>
          <p:nvPr>
            <p:ph idx="3" type="body"/>
          </p:nvPr>
        </p:nvSpPr>
        <p:spPr>
          <a:xfrm>
            <a:off x="1917700" y="5180023"/>
            <a:ext cx="3314700" cy="20502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600"/>
              <a:buNone/>
              <a:defRPr sz="1600">
                <a:solidFill>
                  <a:schemeClr val="lt1"/>
                </a:solidFill>
              </a:defRPr>
            </a:lvl1pPr>
            <a:lvl2pPr indent="-228600" lvl="1" marL="914400" algn="l">
              <a:lnSpc>
                <a:spcPct val="100000"/>
              </a:lnSpc>
              <a:spcBef>
                <a:spcPts val="1000"/>
              </a:spcBef>
              <a:spcAft>
                <a:spcPts val="0"/>
              </a:spcAft>
              <a:buSzPts val="1400"/>
              <a:buFont typeface="Arial "/>
              <a:buNone/>
              <a:defRPr>
                <a:solidFill>
                  <a:schemeClr val="accent1"/>
                </a:solidFill>
              </a:defRPr>
            </a:lvl2pPr>
            <a:lvl3pPr indent="-228600" lvl="2" marL="1371600" algn="l">
              <a:lnSpc>
                <a:spcPct val="100000"/>
              </a:lnSpc>
              <a:spcBef>
                <a:spcPts val="1000"/>
              </a:spcBef>
              <a:spcAft>
                <a:spcPts val="0"/>
              </a:spcAft>
              <a:buSzPts val="1200"/>
              <a:buNone/>
              <a:defRPr>
                <a:solidFill>
                  <a:schemeClr val="accent1"/>
                </a:solidFill>
              </a:defRPr>
            </a:lvl3pPr>
            <a:lvl4pPr indent="-228600" lvl="3" marL="1828800" algn="l">
              <a:lnSpc>
                <a:spcPct val="100000"/>
              </a:lnSpc>
              <a:spcBef>
                <a:spcPts val="1000"/>
              </a:spcBef>
              <a:spcAft>
                <a:spcPts val="0"/>
              </a:spcAft>
              <a:buSzPts val="800"/>
              <a:buNone/>
              <a:defRPr>
                <a:solidFill>
                  <a:schemeClr val="accent1"/>
                </a:solidFill>
              </a:defRPr>
            </a:lvl4pPr>
            <a:lvl5pPr indent="-228600" lvl="4" marL="2286000" algn="l">
              <a:lnSpc>
                <a:spcPct val="100000"/>
              </a:lnSpc>
              <a:spcBef>
                <a:spcPts val="1000"/>
              </a:spcBef>
              <a:spcAft>
                <a:spcPts val="0"/>
              </a:spcAft>
              <a:buClr>
                <a:schemeClr val="accent1"/>
              </a:buClr>
              <a:buSzPts val="1000"/>
              <a:buNone/>
              <a:defRPr>
                <a:solidFill>
                  <a:schemeClr val="accen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3" name="Google Shape;163;p17"/>
          <p:cNvSpPr txBox="1"/>
          <p:nvPr>
            <p:ph idx="4" type="body"/>
          </p:nvPr>
        </p:nvSpPr>
        <p:spPr>
          <a:xfrm>
            <a:off x="1917700" y="5683561"/>
            <a:ext cx="3314700" cy="20502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600"/>
              <a:buNone/>
              <a:defRPr sz="1600">
                <a:solidFill>
                  <a:schemeClr val="lt1"/>
                </a:solidFill>
              </a:defRPr>
            </a:lvl1pPr>
            <a:lvl2pPr indent="-228600" lvl="1" marL="914400" algn="l">
              <a:lnSpc>
                <a:spcPct val="100000"/>
              </a:lnSpc>
              <a:spcBef>
                <a:spcPts val="1000"/>
              </a:spcBef>
              <a:spcAft>
                <a:spcPts val="0"/>
              </a:spcAft>
              <a:buSzPts val="1400"/>
              <a:buFont typeface="Arial "/>
              <a:buNone/>
              <a:defRPr>
                <a:solidFill>
                  <a:schemeClr val="accent1"/>
                </a:solidFill>
              </a:defRPr>
            </a:lvl2pPr>
            <a:lvl3pPr indent="-228600" lvl="2" marL="1371600" algn="l">
              <a:lnSpc>
                <a:spcPct val="100000"/>
              </a:lnSpc>
              <a:spcBef>
                <a:spcPts val="1000"/>
              </a:spcBef>
              <a:spcAft>
                <a:spcPts val="0"/>
              </a:spcAft>
              <a:buSzPts val="1200"/>
              <a:buNone/>
              <a:defRPr>
                <a:solidFill>
                  <a:schemeClr val="accent1"/>
                </a:solidFill>
              </a:defRPr>
            </a:lvl3pPr>
            <a:lvl4pPr indent="-228600" lvl="3" marL="1828800" algn="l">
              <a:lnSpc>
                <a:spcPct val="100000"/>
              </a:lnSpc>
              <a:spcBef>
                <a:spcPts val="1000"/>
              </a:spcBef>
              <a:spcAft>
                <a:spcPts val="0"/>
              </a:spcAft>
              <a:buSzPts val="800"/>
              <a:buNone/>
              <a:defRPr>
                <a:solidFill>
                  <a:schemeClr val="accent1"/>
                </a:solidFill>
              </a:defRPr>
            </a:lvl4pPr>
            <a:lvl5pPr indent="-228600" lvl="4" marL="2286000" algn="l">
              <a:lnSpc>
                <a:spcPct val="100000"/>
              </a:lnSpc>
              <a:spcBef>
                <a:spcPts val="1000"/>
              </a:spcBef>
              <a:spcAft>
                <a:spcPts val="0"/>
              </a:spcAft>
              <a:buClr>
                <a:schemeClr val="accent1"/>
              </a:buClr>
              <a:buSzPts val="1000"/>
              <a:buNone/>
              <a:defRPr>
                <a:solidFill>
                  <a:schemeClr val="accen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4" name="Google Shape;164;p17"/>
          <p:cNvSpPr txBox="1"/>
          <p:nvPr>
            <p:ph idx="5" type="body"/>
          </p:nvPr>
        </p:nvSpPr>
        <p:spPr>
          <a:xfrm>
            <a:off x="1917700" y="4821910"/>
            <a:ext cx="3314700" cy="20502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000"/>
              <a:buNone/>
              <a:defRPr i="0" sz="1000">
                <a:solidFill>
                  <a:schemeClr val="lt1"/>
                </a:solidFill>
              </a:defRPr>
            </a:lvl1pPr>
            <a:lvl2pPr indent="-228600" lvl="1" marL="914400" algn="l">
              <a:lnSpc>
                <a:spcPct val="100000"/>
              </a:lnSpc>
              <a:spcBef>
                <a:spcPts val="1000"/>
              </a:spcBef>
              <a:spcAft>
                <a:spcPts val="0"/>
              </a:spcAft>
              <a:buSzPts val="1400"/>
              <a:buFont typeface="Arial "/>
              <a:buNone/>
              <a:defRPr>
                <a:solidFill>
                  <a:schemeClr val="accent1"/>
                </a:solidFill>
              </a:defRPr>
            </a:lvl2pPr>
            <a:lvl3pPr indent="-228600" lvl="2" marL="1371600" algn="l">
              <a:lnSpc>
                <a:spcPct val="100000"/>
              </a:lnSpc>
              <a:spcBef>
                <a:spcPts val="1000"/>
              </a:spcBef>
              <a:spcAft>
                <a:spcPts val="0"/>
              </a:spcAft>
              <a:buSzPts val="1200"/>
              <a:buNone/>
              <a:defRPr>
                <a:solidFill>
                  <a:schemeClr val="accent1"/>
                </a:solidFill>
              </a:defRPr>
            </a:lvl3pPr>
            <a:lvl4pPr indent="-228600" lvl="3" marL="1828800" algn="l">
              <a:lnSpc>
                <a:spcPct val="100000"/>
              </a:lnSpc>
              <a:spcBef>
                <a:spcPts val="1000"/>
              </a:spcBef>
              <a:spcAft>
                <a:spcPts val="0"/>
              </a:spcAft>
              <a:buSzPts val="800"/>
              <a:buNone/>
              <a:defRPr>
                <a:solidFill>
                  <a:schemeClr val="accent1"/>
                </a:solidFill>
              </a:defRPr>
            </a:lvl4pPr>
            <a:lvl5pPr indent="-228600" lvl="4" marL="2286000" algn="l">
              <a:lnSpc>
                <a:spcPct val="100000"/>
              </a:lnSpc>
              <a:spcBef>
                <a:spcPts val="1000"/>
              </a:spcBef>
              <a:spcAft>
                <a:spcPts val="0"/>
              </a:spcAft>
              <a:buClr>
                <a:schemeClr val="accent1"/>
              </a:buClr>
              <a:buSzPts val="1000"/>
              <a:buNone/>
              <a:defRPr>
                <a:solidFill>
                  <a:schemeClr val="accen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p:cSld name="Заголовок и объект">
    <p:spTree>
      <p:nvGrpSpPr>
        <p:cNvPr id="20" name="Shape 20"/>
        <p:cNvGrpSpPr/>
        <p:nvPr/>
      </p:nvGrpSpPr>
      <p:grpSpPr>
        <a:xfrm>
          <a:off x="0" y="0"/>
          <a:ext cx="0" cy="0"/>
          <a:chOff x="0" y="0"/>
          <a:chExt cx="0" cy="0"/>
        </a:xfrm>
      </p:grpSpPr>
      <p:sp>
        <p:nvSpPr>
          <p:cNvPr id="21" name="Google Shape;21;p6"/>
          <p:cNvSpPr/>
          <p:nvPr/>
        </p:nvSpPr>
        <p:spPr>
          <a:xfrm>
            <a:off x="180000" y="179109"/>
            <a:ext cx="11832000" cy="6513922"/>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
              <a:ea typeface="Arial "/>
              <a:cs typeface="Arial "/>
              <a:sym typeface="Arial "/>
            </a:endParaRPr>
          </a:p>
        </p:txBody>
      </p:sp>
      <p:sp>
        <p:nvSpPr>
          <p:cNvPr id="22" name="Google Shape;22;p6"/>
          <p:cNvSpPr txBox="1"/>
          <p:nvPr>
            <p:ph idx="1" type="body"/>
          </p:nvPr>
        </p:nvSpPr>
        <p:spPr>
          <a:xfrm>
            <a:off x="684213" y="1405643"/>
            <a:ext cx="7559675" cy="360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2200"/>
              <a:buNone/>
              <a:defRPr sz="2200">
                <a:solidFill>
                  <a:schemeClr val="dk1"/>
                </a:solidFill>
                <a:latin typeface="Gill Sans"/>
                <a:ea typeface="Gill Sans"/>
                <a:cs typeface="Gill Sans"/>
                <a:sym typeface="Gill Sans"/>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20039" lvl="3" marL="1828800" algn="l">
              <a:lnSpc>
                <a:spcPct val="100000"/>
              </a:lnSpc>
              <a:spcBef>
                <a:spcPts val="1000"/>
              </a:spcBef>
              <a:spcAft>
                <a:spcPts val="0"/>
              </a:spcAft>
              <a:buSzPts val="1440"/>
              <a:buChar char="o"/>
              <a:defRPr/>
            </a:lvl4pPr>
            <a:lvl5pPr indent="-342900" lvl="4" marL="2286000" algn="l">
              <a:lnSpc>
                <a:spcPct val="100000"/>
              </a:lnSpc>
              <a:spcBef>
                <a:spcPts val="1000"/>
              </a:spcBef>
              <a:spcAft>
                <a:spcPts val="0"/>
              </a:spcAft>
              <a:buClr>
                <a:schemeClr val="dk1"/>
              </a:buClr>
              <a:buSzPts val="1800"/>
              <a:buChar char="•"/>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 name="Google Shape;23;p6"/>
          <p:cNvSpPr txBox="1"/>
          <p:nvPr>
            <p:ph type="title"/>
          </p:nvPr>
        </p:nvSpPr>
        <p:spPr>
          <a:xfrm>
            <a:off x="684000" y="808186"/>
            <a:ext cx="7560000" cy="37016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6"/>
          <p:cNvSpPr txBox="1"/>
          <p:nvPr>
            <p:ph idx="2" type="body"/>
          </p:nvPr>
        </p:nvSpPr>
        <p:spPr>
          <a:xfrm>
            <a:off x="684000" y="1825625"/>
            <a:ext cx="10800000" cy="4320000"/>
          </a:xfrm>
          <a:prstGeom prst="rect">
            <a:avLst/>
          </a:prstGeom>
          <a:noFill/>
          <a:ln>
            <a:noFill/>
          </a:ln>
        </p:spPr>
        <p:txBody>
          <a:bodyPr anchorCtr="0" anchor="t" bIns="0" lIns="0" spcFirstLastPara="1" rIns="0" wrap="square" tIns="0">
            <a:noAutofit/>
          </a:bodyPr>
          <a:lstStyle>
            <a:lvl1pPr indent="-342900" lvl="0" marL="457200" algn="l">
              <a:lnSpc>
                <a:spcPct val="100000"/>
              </a:lnSpc>
              <a:spcBef>
                <a:spcPts val="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20039" lvl="3" marL="1828800" algn="l">
              <a:lnSpc>
                <a:spcPct val="100000"/>
              </a:lnSpc>
              <a:spcBef>
                <a:spcPts val="1000"/>
              </a:spcBef>
              <a:spcAft>
                <a:spcPts val="0"/>
              </a:spcAft>
              <a:buSzPts val="1440"/>
              <a:buChar char="o"/>
              <a:defRPr/>
            </a:lvl4pPr>
            <a:lvl5pPr indent="-342900" lvl="4" marL="2286000" algn="l">
              <a:lnSpc>
                <a:spcPct val="100000"/>
              </a:lnSpc>
              <a:spcBef>
                <a:spcPts val="1000"/>
              </a:spcBef>
              <a:spcAft>
                <a:spcPts val="0"/>
              </a:spcAft>
              <a:buClr>
                <a:schemeClr val="dk1"/>
              </a:buClr>
              <a:buSzPts val="1800"/>
              <a:buChar char="•"/>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6"/>
          <p:cNvSpPr txBox="1"/>
          <p:nvPr>
            <p:ph idx="11" type="ftr"/>
          </p:nvPr>
        </p:nvSpPr>
        <p:spPr>
          <a:xfrm>
            <a:off x="288000" y="6192000"/>
            <a:ext cx="7560000" cy="360000"/>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6"/>
          <p:cNvSpPr/>
          <p:nvPr>
            <p:ph idx="12" type="sldNum"/>
          </p:nvPr>
        </p:nvSpPr>
        <p:spPr>
          <a:xfrm>
            <a:off x="11575764" y="6241764"/>
            <a:ext cx="270474" cy="270474"/>
          </a:xfrm>
          <a:prstGeom prst="ellipse">
            <a:avLst/>
          </a:prstGeom>
          <a:solidFill>
            <a:schemeClr val="accent1"/>
          </a:solidFill>
          <a:ln>
            <a:noFill/>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Заголовок и объект">
  <p:cSld name="1_Заголовок и объект">
    <p:bg>
      <p:bgPr>
        <a:solidFill>
          <a:srgbClr val="3F3F3F"/>
        </a:solidFill>
      </p:bgPr>
    </p:bg>
    <p:spTree>
      <p:nvGrpSpPr>
        <p:cNvPr id="27" name="Shape 27"/>
        <p:cNvGrpSpPr/>
        <p:nvPr/>
      </p:nvGrpSpPr>
      <p:grpSpPr>
        <a:xfrm>
          <a:off x="0" y="0"/>
          <a:ext cx="0" cy="0"/>
          <a:chOff x="0" y="0"/>
          <a:chExt cx="0" cy="0"/>
        </a:xfrm>
      </p:grpSpPr>
      <p:sp>
        <p:nvSpPr>
          <p:cNvPr id="28" name="Google Shape;28;p7"/>
          <p:cNvSpPr txBox="1"/>
          <p:nvPr>
            <p:ph idx="1" type="body"/>
          </p:nvPr>
        </p:nvSpPr>
        <p:spPr>
          <a:xfrm>
            <a:off x="1147343" y="2731933"/>
            <a:ext cx="6903253" cy="3350673"/>
          </a:xfrm>
          <a:prstGeom prst="rect">
            <a:avLst/>
          </a:prstGeom>
          <a:gradFill>
            <a:gsLst>
              <a:gs pos="0">
                <a:schemeClr val="dk2"/>
              </a:gs>
              <a:gs pos="100000">
                <a:schemeClr val="accent2"/>
              </a:gs>
            </a:gsLst>
            <a:lin ang="14400000" scaled="0"/>
          </a:gradFill>
          <a:ln>
            <a:noFill/>
          </a:ln>
        </p:spPr>
        <p:txBody>
          <a:bodyPr anchorCtr="0" anchor="t" bIns="0" lIns="576000" spcFirstLastPara="1" rIns="576000" wrap="square" tIns="1872000">
            <a:noAutofit/>
          </a:bodyPr>
          <a:lstStyle>
            <a:lvl1pPr indent="-228600" lvl="0" marL="457200" algn="l">
              <a:lnSpc>
                <a:spcPct val="125000"/>
              </a:lnSpc>
              <a:spcBef>
                <a:spcPts val="0"/>
              </a:spcBef>
              <a:spcAft>
                <a:spcPts val="0"/>
              </a:spcAft>
              <a:buSzPts val="1600"/>
              <a:buNone/>
              <a:defRPr>
                <a:solidFill>
                  <a:schemeClr val="lt1"/>
                </a:solidFill>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20039" lvl="3" marL="1828800" algn="l">
              <a:lnSpc>
                <a:spcPct val="100000"/>
              </a:lnSpc>
              <a:spcBef>
                <a:spcPts val="1000"/>
              </a:spcBef>
              <a:spcAft>
                <a:spcPts val="0"/>
              </a:spcAft>
              <a:buSzPts val="1440"/>
              <a:buChar char="o"/>
              <a:defRPr/>
            </a:lvl4pPr>
            <a:lvl5pPr indent="-342900" lvl="4" marL="2286000" algn="l">
              <a:lnSpc>
                <a:spcPct val="100000"/>
              </a:lnSpc>
              <a:spcBef>
                <a:spcPts val="1000"/>
              </a:spcBef>
              <a:spcAft>
                <a:spcPts val="0"/>
              </a:spcAft>
              <a:buClr>
                <a:schemeClr val="dk1"/>
              </a:buClr>
              <a:buSzPts val="1800"/>
              <a:buChar char="•"/>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 name="Google Shape;29;p7"/>
          <p:cNvSpPr/>
          <p:nvPr>
            <p:ph idx="2" type="pic"/>
          </p:nvPr>
        </p:nvSpPr>
        <p:spPr>
          <a:xfrm>
            <a:off x="0" y="0"/>
            <a:ext cx="12012000" cy="6858000"/>
          </a:xfrm>
          <a:prstGeom prst="rect">
            <a:avLst/>
          </a:prstGeom>
          <a:noFill/>
          <a:ln>
            <a:noFill/>
          </a:ln>
        </p:spPr>
      </p:sp>
      <p:sp>
        <p:nvSpPr>
          <p:cNvPr id="30" name="Google Shape;30;p7"/>
          <p:cNvSpPr txBox="1"/>
          <p:nvPr>
            <p:ph idx="11" type="ftr"/>
          </p:nvPr>
        </p:nvSpPr>
        <p:spPr>
          <a:xfrm>
            <a:off x="683999" y="6262080"/>
            <a:ext cx="6190934" cy="360000"/>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7"/>
          <p:cNvSpPr/>
          <p:nvPr>
            <p:ph idx="12" type="sldNum"/>
          </p:nvPr>
        </p:nvSpPr>
        <p:spPr>
          <a:xfrm>
            <a:off x="11575764" y="6241764"/>
            <a:ext cx="270474" cy="270474"/>
          </a:xfrm>
          <a:prstGeom prst="ellipse">
            <a:avLst/>
          </a:prstGeom>
          <a:solidFill>
            <a:schemeClr val="dk2"/>
          </a:solidFill>
          <a:ln>
            <a:noFill/>
          </a:ln>
        </p:spPr>
        <p:txBody>
          <a:bodyPr anchorCtr="0" anchor="ctr" bIns="0" lIns="0" spcFirstLastPara="1" rIns="0" wrap="square" tIns="0">
            <a:noAutofit/>
          </a:bodyPr>
          <a:lstStyle>
            <a:lvl1pPr indent="0" lvl="0" marL="0" marR="0" algn="ctr">
              <a:spcBef>
                <a:spcPts val="0"/>
              </a:spcBef>
              <a:buNone/>
              <a:defRPr sz="1000">
                <a:solidFill>
                  <a:schemeClr val="lt1"/>
                </a:solidFill>
                <a:latin typeface="Arial "/>
                <a:ea typeface="Arial "/>
                <a:cs typeface="Arial "/>
                <a:sym typeface="Arial "/>
              </a:defRPr>
            </a:lvl1pPr>
            <a:lvl2pPr indent="0" lvl="1" marL="0" marR="0" algn="ctr">
              <a:spcBef>
                <a:spcPts val="0"/>
              </a:spcBef>
              <a:buNone/>
              <a:defRPr sz="1000">
                <a:solidFill>
                  <a:schemeClr val="lt1"/>
                </a:solidFill>
                <a:latin typeface="Arial "/>
                <a:ea typeface="Arial "/>
                <a:cs typeface="Arial "/>
                <a:sym typeface="Arial "/>
              </a:defRPr>
            </a:lvl2pPr>
            <a:lvl3pPr indent="0" lvl="2" marL="0" marR="0" algn="ctr">
              <a:spcBef>
                <a:spcPts val="0"/>
              </a:spcBef>
              <a:buNone/>
              <a:defRPr sz="1000">
                <a:solidFill>
                  <a:schemeClr val="lt1"/>
                </a:solidFill>
                <a:latin typeface="Arial "/>
                <a:ea typeface="Arial "/>
                <a:cs typeface="Arial "/>
                <a:sym typeface="Arial "/>
              </a:defRPr>
            </a:lvl3pPr>
            <a:lvl4pPr indent="0" lvl="3" marL="0" marR="0" algn="ctr">
              <a:spcBef>
                <a:spcPts val="0"/>
              </a:spcBef>
              <a:buNone/>
              <a:defRPr sz="1000">
                <a:solidFill>
                  <a:schemeClr val="lt1"/>
                </a:solidFill>
                <a:latin typeface="Arial "/>
                <a:ea typeface="Arial "/>
                <a:cs typeface="Arial "/>
                <a:sym typeface="Arial "/>
              </a:defRPr>
            </a:lvl4pPr>
            <a:lvl5pPr indent="0" lvl="4" marL="0" marR="0" algn="ctr">
              <a:spcBef>
                <a:spcPts val="0"/>
              </a:spcBef>
              <a:buNone/>
              <a:defRPr sz="1000">
                <a:solidFill>
                  <a:schemeClr val="lt1"/>
                </a:solidFill>
                <a:latin typeface="Arial "/>
                <a:ea typeface="Arial "/>
                <a:cs typeface="Arial "/>
                <a:sym typeface="Arial "/>
              </a:defRPr>
            </a:lvl5pPr>
            <a:lvl6pPr indent="0" lvl="5" marL="0" marR="0" algn="ctr">
              <a:spcBef>
                <a:spcPts val="0"/>
              </a:spcBef>
              <a:buNone/>
              <a:defRPr sz="1000">
                <a:solidFill>
                  <a:schemeClr val="lt1"/>
                </a:solidFill>
                <a:latin typeface="Arial "/>
                <a:ea typeface="Arial "/>
                <a:cs typeface="Arial "/>
                <a:sym typeface="Arial "/>
              </a:defRPr>
            </a:lvl6pPr>
            <a:lvl7pPr indent="0" lvl="6" marL="0" marR="0" algn="ctr">
              <a:spcBef>
                <a:spcPts val="0"/>
              </a:spcBef>
              <a:buNone/>
              <a:defRPr sz="1000">
                <a:solidFill>
                  <a:schemeClr val="lt1"/>
                </a:solidFill>
                <a:latin typeface="Arial "/>
                <a:ea typeface="Arial "/>
                <a:cs typeface="Arial "/>
                <a:sym typeface="Arial "/>
              </a:defRPr>
            </a:lvl7pPr>
            <a:lvl8pPr indent="0" lvl="7" marL="0" marR="0" algn="ctr">
              <a:spcBef>
                <a:spcPts val="0"/>
              </a:spcBef>
              <a:buNone/>
              <a:defRPr sz="1000">
                <a:solidFill>
                  <a:schemeClr val="lt1"/>
                </a:solidFill>
                <a:latin typeface="Arial "/>
                <a:ea typeface="Arial "/>
                <a:cs typeface="Arial "/>
                <a:sym typeface="Arial "/>
              </a:defRPr>
            </a:lvl8pPr>
            <a:lvl9pPr indent="0" lvl="8" marL="0" marR="0" algn="ctr">
              <a:spcBef>
                <a:spcPts val="0"/>
              </a:spcBef>
              <a:buNone/>
              <a:defRPr sz="1000">
                <a:solidFill>
                  <a:schemeClr val="lt1"/>
                </a:solidFill>
                <a:latin typeface="Arial "/>
                <a:ea typeface="Arial "/>
                <a:cs typeface="Arial "/>
                <a:sym typeface="Arial "/>
              </a:defRPr>
            </a:lvl9pPr>
          </a:lstStyle>
          <a:p>
            <a:pPr indent="0" lvl="0" marL="0" rtl="0" algn="ctr">
              <a:spcBef>
                <a:spcPts val="0"/>
              </a:spcBef>
              <a:spcAft>
                <a:spcPts val="0"/>
              </a:spcAft>
              <a:buNone/>
            </a:pPr>
            <a:fld id="{00000000-1234-1234-1234-123412341234}" type="slidenum">
              <a:rPr lang="ru-RU"/>
              <a:t>‹#›</a:t>
            </a:fld>
            <a:endParaRPr/>
          </a:p>
        </p:txBody>
      </p:sp>
      <p:sp>
        <p:nvSpPr>
          <p:cNvPr id="32" name="Google Shape;32;p7"/>
          <p:cNvSpPr txBox="1"/>
          <p:nvPr>
            <p:ph type="title"/>
          </p:nvPr>
        </p:nvSpPr>
        <p:spPr>
          <a:xfrm>
            <a:off x="1749778" y="3096087"/>
            <a:ext cx="5455750" cy="1008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4000"/>
              <a:buFont typeface="Gill Sans"/>
              <a:buNone/>
              <a:defRPr sz="4000"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7"/>
          <p:cNvSpPr/>
          <p:nvPr/>
        </p:nvSpPr>
        <p:spPr>
          <a:xfrm rot="5400000">
            <a:off x="6963000" y="1629000"/>
            <a:ext cx="6858000" cy="3600000"/>
          </a:xfrm>
          <a:custGeom>
            <a:rect b="b" l="l" r="r" t="t"/>
            <a:pathLst>
              <a:path extrusionOk="0" h="3600000" w="6858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
              <a:ea typeface="Arial "/>
              <a:cs typeface="Arial "/>
              <a:sym typeface="Arial "/>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 чисел со значком">
  <p:cSld name="5 чисел со значком">
    <p:bg>
      <p:bgPr>
        <a:solidFill>
          <a:schemeClr val="lt1"/>
        </a:solidFill>
      </p:bgPr>
    </p:bg>
    <p:spTree>
      <p:nvGrpSpPr>
        <p:cNvPr id="34" name="Shape 34"/>
        <p:cNvGrpSpPr/>
        <p:nvPr/>
      </p:nvGrpSpPr>
      <p:grpSpPr>
        <a:xfrm>
          <a:off x="0" y="0"/>
          <a:ext cx="0" cy="0"/>
          <a:chOff x="0" y="0"/>
          <a:chExt cx="0" cy="0"/>
        </a:xfrm>
      </p:grpSpPr>
      <p:sp>
        <p:nvSpPr>
          <p:cNvPr id="35" name="Google Shape;35;p8"/>
          <p:cNvSpPr/>
          <p:nvPr>
            <p:ph idx="2" type="pic"/>
          </p:nvPr>
        </p:nvSpPr>
        <p:spPr>
          <a:xfrm>
            <a:off x="180000" y="179109"/>
            <a:ext cx="11832000" cy="6513922"/>
          </a:xfrm>
          <a:prstGeom prst="rect">
            <a:avLst/>
          </a:prstGeom>
          <a:solidFill>
            <a:srgbClr val="3F3F3F"/>
          </a:solidFill>
          <a:ln>
            <a:noFill/>
          </a:ln>
        </p:spPr>
      </p:sp>
      <p:sp>
        <p:nvSpPr>
          <p:cNvPr id="36" name="Google Shape;36;p8"/>
          <p:cNvSpPr txBox="1"/>
          <p:nvPr>
            <p:ph type="title"/>
          </p:nvPr>
        </p:nvSpPr>
        <p:spPr>
          <a:xfrm>
            <a:off x="684000" y="808185"/>
            <a:ext cx="7560000"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3200"/>
              <a:buFont typeface="Gill Sans"/>
              <a:buNone/>
              <a:defRPr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8"/>
          <p:cNvSpPr txBox="1"/>
          <p:nvPr>
            <p:ph idx="11" type="ftr"/>
          </p:nvPr>
        </p:nvSpPr>
        <p:spPr>
          <a:xfrm>
            <a:off x="288000" y="6192000"/>
            <a:ext cx="7560000" cy="360000"/>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8"/>
          <p:cNvSpPr/>
          <p:nvPr>
            <p:ph idx="12" type="sldNum"/>
          </p:nvPr>
        </p:nvSpPr>
        <p:spPr>
          <a:xfrm>
            <a:off x="11575764" y="6241764"/>
            <a:ext cx="270474" cy="270474"/>
          </a:xfrm>
          <a:prstGeom prst="ellipse">
            <a:avLst/>
          </a:prstGeom>
          <a:solidFill>
            <a:schemeClr val="accent1"/>
          </a:solidFill>
          <a:ln>
            <a:noFill/>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
        <p:nvSpPr>
          <p:cNvPr id="39" name="Google Shape;39;p8"/>
          <p:cNvSpPr/>
          <p:nvPr/>
        </p:nvSpPr>
        <p:spPr>
          <a:xfrm rot="5400000">
            <a:off x="6963000" y="1629000"/>
            <a:ext cx="6858000" cy="3600000"/>
          </a:xfrm>
          <a:custGeom>
            <a:rect b="b" l="l" r="r" t="t"/>
            <a:pathLst>
              <a:path extrusionOk="0" h="3600000" w="6858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
              <a:ea typeface="Arial "/>
              <a:cs typeface="Arial "/>
              <a:sym typeface="Arial "/>
            </a:endParaRPr>
          </a:p>
        </p:txBody>
      </p:sp>
      <p:sp>
        <p:nvSpPr>
          <p:cNvPr id="40" name="Google Shape;40;p8"/>
          <p:cNvSpPr txBox="1"/>
          <p:nvPr>
            <p:ph idx="1" type="body"/>
          </p:nvPr>
        </p:nvSpPr>
        <p:spPr>
          <a:xfrm>
            <a:off x="684213" y="3079573"/>
            <a:ext cx="1652587" cy="435600"/>
          </a:xfrm>
          <a:prstGeom prst="rect">
            <a:avLst/>
          </a:prstGeom>
          <a:solidFill>
            <a:schemeClr val="dk2">
              <a:alpha val="69803"/>
            </a:schemeClr>
          </a:solidFill>
          <a:ln>
            <a:noFill/>
          </a:ln>
        </p:spPr>
        <p:txBody>
          <a:bodyPr anchorCtr="0" anchor="ctr" bIns="0" lIns="0" spcFirstLastPara="1" rIns="0" wrap="square" tIns="0">
            <a:noAutofit/>
          </a:bodyPr>
          <a:lstStyle>
            <a:lvl1pPr indent="-228600" lvl="0" marL="457200" algn="ctr">
              <a:lnSpc>
                <a:spcPct val="100000"/>
              </a:lnSpc>
              <a:spcBef>
                <a:spcPts val="0"/>
              </a:spcBef>
              <a:spcAft>
                <a:spcPts val="0"/>
              </a:spcAft>
              <a:buSzPts val="2400"/>
              <a:buNone/>
              <a:defRPr b="1" sz="24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8"/>
          <p:cNvSpPr txBox="1"/>
          <p:nvPr>
            <p:ph idx="3" type="body"/>
          </p:nvPr>
        </p:nvSpPr>
        <p:spPr>
          <a:xfrm>
            <a:off x="510455" y="3799847"/>
            <a:ext cx="1999889" cy="846137"/>
          </a:xfrm>
          <a:prstGeom prst="rect">
            <a:avLst/>
          </a:prstGeom>
          <a:noFill/>
          <a:ln>
            <a:noFill/>
          </a:ln>
        </p:spPr>
        <p:txBody>
          <a:bodyPr anchorCtr="0" anchor="t" bIns="0" lIns="0" spcFirstLastPara="1" rIns="0" wrap="square" tIns="0">
            <a:noAutofit/>
          </a:bodyPr>
          <a:lstStyle>
            <a:lvl1pPr indent="-228600" lvl="0" marL="457200" algn="ctr">
              <a:lnSpc>
                <a:spcPct val="100000"/>
              </a:lnSpc>
              <a:spcBef>
                <a:spcPts val="0"/>
              </a:spcBef>
              <a:spcAft>
                <a:spcPts val="0"/>
              </a:spcAft>
              <a:buSzPts val="1600"/>
              <a:buNone/>
              <a:defRPr>
                <a:solidFill>
                  <a:schemeClr val="lt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8"/>
          <p:cNvSpPr txBox="1"/>
          <p:nvPr>
            <p:ph idx="4" type="body"/>
          </p:nvPr>
        </p:nvSpPr>
        <p:spPr>
          <a:xfrm>
            <a:off x="2971013" y="3079573"/>
            <a:ext cx="1652587" cy="435600"/>
          </a:xfrm>
          <a:prstGeom prst="rect">
            <a:avLst/>
          </a:prstGeom>
          <a:solidFill>
            <a:schemeClr val="dk2">
              <a:alpha val="69803"/>
            </a:schemeClr>
          </a:solidFill>
          <a:ln>
            <a:noFill/>
          </a:ln>
        </p:spPr>
        <p:txBody>
          <a:bodyPr anchorCtr="0" anchor="ctr" bIns="0" lIns="0" spcFirstLastPara="1" rIns="0" wrap="square" tIns="0">
            <a:noAutofit/>
          </a:bodyPr>
          <a:lstStyle>
            <a:lvl1pPr indent="-228600" lvl="0" marL="457200" algn="ctr">
              <a:lnSpc>
                <a:spcPct val="100000"/>
              </a:lnSpc>
              <a:spcBef>
                <a:spcPts val="0"/>
              </a:spcBef>
              <a:spcAft>
                <a:spcPts val="0"/>
              </a:spcAft>
              <a:buSzPts val="2400"/>
              <a:buNone/>
              <a:defRPr b="1" sz="24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8"/>
          <p:cNvSpPr txBox="1"/>
          <p:nvPr>
            <p:ph idx="5" type="body"/>
          </p:nvPr>
        </p:nvSpPr>
        <p:spPr>
          <a:xfrm>
            <a:off x="2797255" y="3799847"/>
            <a:ext cx="1999889" cy="846137"/>
          </a:xfrm>
          <a:prstGeom prst="rect">
            <a:avLst/>
          </a:prstGeom>
          <a:noFill/>
          <a:ln>
            <a:noFill/>
          </a:ln>
        </p:spPr>
        <p:txBody>
          <a:bodyPr anchorCtr="0" anchor="t" bIns="0" lIns="0" spcFirstLastPara="1" rIns="0" wrap="square" tIns="0">
            <a:noAutofit/>
          </a:bodyPr>
          <a:lstStyle>
            <a:lvl1pPr indent="-228600" lvl="0" marL="457200" algn="ctr">
              <a:lnSpc>
                <a:spcPct val="100000"/>
              </a:lnSpc>
              <a:spcBef>
                <a:spcPts val="0"/>
              </a:spcBef>
              <a:spcAft>
                <a:spcPts val="0"/>
              </a:spcAft>
              <a:buSzPts val="1600"/>
              <a:buNone/>
              <a:defRPr>
                <a:solidFill>
                  <a:schemeClr val="lt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8"/>
          <p:cNvSpPr txBox="1"/>
          <p:nvPr>
            <p:ph idx="6" type="body"/>
          </p:nvPr>
        </p:nvSpPr>
        <p:spPr>
          <a:xfrm>
            <a:off x="5269707" y="3079573"/>
            <a:ext cx="1652587" cy="435600"/>
          </a:xfrm>
          <a:prstGeom prst="rect">
            <a:avLst/>
          </a:prstGeom>
          <a:solidFill>
            <a:schemeClr val="dk2">
              <a:alpha val="69803"/>
            </a:schemeClr>
          </a:solidFill>
          <a:ln>
            <a:noFill/>
          </a:ln>
        </p:spPr>
        <p:txBody>
          <a:bodyPr anchorCtr="0" anchor="ctr" bIns="0" lIns="0" spcFirstLastPara="1" rIns="0" wrap="square" tIns="0">
            <a:noAutofit/>
          </a:bodyPr>
          <a:lstStyle>
            <a:lvl1pPr indent="-228600" lvl="0" marL="457200" algn="ctr">
              <a:lnSpc>
                <a:spcPct val="100000"/>
              </a:lnSpc>
              <a:spcBef>
                <a:spcPts val="0"/>
              </a:spcBef>
              <a:spcAft>
                <a:spcPts val="0"/>
              </a:spcAft>
              <a:buSzPts val="2400"/>
              <a:buNone/>
              <a:defRPr b="1" sz="24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8"/>
          <p:cNvSpPr txBox="1"/>
          <p:nvPr>
            <p:ph idx="7" type="body"/>
          </p:nvPr>
        </p:nvSpPr>
        <p:spPr>
          <a:xfrm>
            <a:off x="5096056" y="3799847"/>
            <a:ext cx="1999889" cy="846137"/>
          </a:xfrm>
          <a:prstGeom prst="rect">
            <a:avLst/>
          </a:prstGeom>
          <a:noFill/>
          <a:ln>
            <a:noFill/>
          </a:ln>
        </p:spPr>
        <p:txBody>
          <a:bodyPr anchorCtr="0" anchor="t" bIns="0" lIns="0" spcFirstLastPara="1" rIns="0" wrap="square" tIns="0">
            <a:noAutofit/>
          </a:bodyPr>
          <a:lstStyle>
            <a:lvl1pPr indent="-228600" lvl="0" marL="457200" algn="ctr">
              <a:lnSpc>
                <a:spcPct val="100000"/>
              </a:lnSpc>
              <a:spcBef>
                <a:spcPts val="0"/>
              </a:spcBef>
              <a:spcAft>
                <a:spcPts val="0"/>
              </a:spcAft>
              <a:buSzPts val="1600"/>
              <a:buNone/>
              <a:defRPr>
                <a:solidFill>
                  <a:schemeClr val="lt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8"/>
          <p:cNvSpPr txBox="1"/>
          <p:nvPr>
            <p:ph idx="8" type="body"/>
          </p:nvPr>
        </p:nvSpPr>
        <p:spPr>
          <a:xfrm>
            <a:off x="7544613" y="3079573"/>
            <a:ext cx="1652587" cy="435600"/>
          </a:xfrm>
          <a:prstGeom prst="rect">
            <a:avLst/>
          </a:prstGeom>
          <a:solidFill>
            <a:schemeClr val="dk2">
              <a:alpha val="69803"/>
            </a:schemeClr>
          </a:solidFill>
          <a:ln>
            <a:noFill/>
          </a:ln>
        </p:spPr>
        <p:txBody>
          <a:bodyPr anchorCtr="0" anchor="ctr" bIns="0" lIns="0" spcFirstLastPara="1" rIns="0" wrap="square" tIns="0">
            <a:noAutofit/>
          </a:bodyPr>
          <a:lstStyle>
            <a:lvl1pPr indent="-228600" lvl="0" marL="457200" algn="ctr">
              <a:lnSpc>
                <a:spcPct val="100000"/>
              </a:lnSpc>
              <a:spcBef>
                <a:spcPts val="0"/>
              </a:spcBef>
              <a:spcAft>
                <a:spcPts val="0"/>
              </a:spcAft>
              <a:buSzPts val="2400"/>
              <a:buNone/>
              <a:defRPr b="1" sz="24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8"/>
          <p:cNvSpPr txBox="1"/>
          <p:nvPr>
            <p:ph idx="9" type="body"/>
          </p:nvPr>
        </p:nvSpPr>
        <p:spPr>
          <a:xfrm>
            <a:off x="7370855" y="3799847"/>
            <a:ext cx="1999889" cy="846137"/>
          </a:xfrm>
          <a:prstGeom prst="rect">
            <a:avLst/>
          </a:prstGeom>
          <a:noFill/>
          <a:ln>
            <a:noFill/>
          </a:ln>
        </p:spPr>
        <p:txBody>
          <a:bodyPr anchorCtr="0" anchor="t" bIns="0" lIns="0" spcFirstLastPara="1" rIns="0" wrap="square" tIns="0">
            <a:noAutofit/>
          </a:bodyPr>
          <a:lstStyle>
            <a:lvl1pPr indent="-228600" lvl="0" marL="457200" algn="ctr">
              <a:lnSpc>
                <a:spcPct val="100000"/>
              </a:lnSpc>
              <a:spcBef>
                <a:spcPts val="0"/>
              </a:spcBef>
              <a:spcAft>
                <a:spcPts val="0"/>
              </a:spcAft>
              <a:buSzPts val="1600"/>
              <a:buNone/>
              <a:defRPr>
                <a:solidFill>
                  <a:schemeClr val="lt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8"/>
          <p:cNvSpPr txBox="1"/>
          <p:nvPr>
            <p:ph idx="13" type="body"/>
          </p:nvPr>
        </p:nvSpPr>
        <p:spPr>
          <a:xfrm>
            <a:off x="9831412" y="3079573"/>
            <a:ext cx="1652587" cy="435600"/>
          </a:xfrm>
          <a:prstGeom prst="rect">
            <a:avLst/>
          </a:prstGeom>
          <a:solidFill>
            <a:schemeClr val="dk2">
              <a:alpha val="69803"/>
            </a:schemeClr>
          </a:solidFill>
          <a:ln>
            <a:noFill/>
          </a:ln>
        </p:spPr>
        <p:txBody>
          <a:bodyPr anchorCtr="0" anchor="ctr" bIns="0" lIns="0" spcFirstLastPara="1" rIns="0" wrap="square" tIns="0">
            <a:noAutofit/>
          </a:bodyPr>
          <a:lstStyle>
            <a:lvl1pPr indent="-228600" lvl="0" marL="457200" algn="ctr">
              <a:lnSpc>
                <a:spcPct val="100000"/>
              </a:lnSpc>
              <a:spcBef>
                <a:spcPts val="0"/>
              </a:spcBef>
              <a:spcAft>
                <a:spcPts val="0"/>
              </a:spcAft>
              <a:buSzPts val="2400"/>
              <a:buNone/>
              <a:defRPr b="1" sz="24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8"/>
          <p:cNvSpPr txBox="1"/>
          <p:nvPr>
            <p:ph idx="14" type="body"/>
          </p:nvPr>
        </p:nvSpPr>
        <p:spPr>
          <a:xfrm>
            <a:off x="9657654" y="3799847"/>
            <a:ext cx="1999889" cy="846137"/>
          </a:xfrm>
          <a:prstGeom prst="rect">
            <a:avLst/>
          </a:prstGeom>
          <a:noFill/>
          <a:ln>
            <a:noFill/>
          </a:ln>
        </p:spPr>
        <p:txBody>
          <a:bodyPr anchorCtr="0" anchor="t" bIns="0" lIns="0" spcFirstLastPara="1" rIns="0" wrap="square" tIns="0">
            <a:noAutofit/>
          </a:bodyPr>
          <a:lstStyle>
            <a:lvl1pPr indent="-228600" lvl="0" marL="457200" algn="ctr">
              <a:lnSpc>
                <a:spcPct val="100000"/>
              </a:lnSpc>
              <a:spcBef>
                <a:spcPts val="0"/>
              </a:spcBef>
              <a:spcAft>
                <a:spcPts val="0"/>
              </a:spcAft>
              <a:buSzPts val="1600"/>
              <a:buNone/>
              <a:defRPr>
                <a:solidFill>
                  <a:schemeClr val="lt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8"/>
          <p:cNvSpPr txBox="1"/>
          <p:nvPr>
            <p:ph idx="15" type="subTitle"/>
          </p:nvPr>
        </p:nvSpPr>
        <p:spPr>
          <a:xfrm>
            <a:off x="5101000" y="5271502"/>
            <a:ext cx="1990001" cy="620016"/>
          </a:xfrm>
          <a:prstGeom prst="rect">
            <a:avLst/>
          </a:prstGeom>
          <a:gradFill>
            <a:gsLst>
              <a:gs pos="0">
                <a:schemeClr val="dk2"/>
              </a:gs>
              <a:gs pos="100000">
                <a:schemeClr val="accent2"/>
              </a:gs>
            </a:gsLst>
            <a:lin ang="14400000" scaled="0"/>
          </a:gradFill>
          <a:ln>
            <a:noFill/>
          </a:ln>
        </p:spPr>
        <p:txBody>
          <a:bodyPr anchorCtr="0" anchor="ctr" bIns="0" lIns="0" spcFirstLastPara="1" rIns="0" wrap="square" tIns="0">
            <a:noAutofit/>
          </a:bodyPr>
          <a:lstStyle>
            <a:lvl1pPr lvl="0" algn="ctr">
              <a:lnSpc>
                <a:spcPct val="100000"/>
              </a:lnSpc>
              <a:spcBef>
                <a:spcPts val="0"/>
              </a:spcBef>
              <a:spcAft>
                <a:spcPts val="0"/>
              </a:spcAft>
              <a:buSzPts val="2400"/>
              <a:buNone/>
              <a:defRPr b="1" i="1" sz="2400">
                <a:solidFill>
                  <a:schemeClr val="accent1"/>
                </a:solidFill>
              </a:defRPr>
            </a:lvl1pPr>
            <a:lvl2pPr lvl="1" algn="ctr">
              <a:lnSpc>
                <a:spcPct val="100000"/>
              </a:lnSpc>
              <a:spcBef>
                <a:spcPts val="1000"/>
              </a:spcBef>
              <a:spcAft>
                <a:spcPts val="0"/>
              </a:spcAft>
              <a:buSzPts val="2000"/>
              <a:buFont typeface="Arial "/>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280"/>
              <a:buNone/>
              <a:defRPr sz="1600"/>
            </a:lvl4pPr>
            <a:lvl5pPr lvl="4" algn="ctr">
              <a:lnSpc>
                <a:spcPct val="100000"/>
              </a:lnSpc>
              <a:spcBef>
                <a:spcPts val="1000"/>
              </a:spcBef>
              <a:spcAft>
                <a:spcPts val="0"/>
              </a:spcAft>
              <a:buClr>
                <a:schemeClr val="dk1"/>
              </a:buClr>
              <a:buSzPts val="1600"/>
              <a:buNone/>
              <a:defRPr sz="1600"/>
            </a:lvl5pPr>
            <a:lvl6pPr lvl="5" algn="ctr">
              <a:lnSpc>
                <a:spcPct val="90000"/>
              </a:lnSpc>
              <a:spcBef>
                <a:spcPts val="10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1" name="Google Shape;51;p8"/>
          <p:cNvSpPr/>
          <p:nvPr>
            <p:ph idx="16" type="pic"/>
          </p:nvPr>
        </p:nvSpPr>
        <p:spPr>
          <a:xfrm>
            <a:off x="1098550" y="2217585"/>
            <a:ext cx="823913" cy="823913"/>
          </a:xfrm>
          <a:prstGeom prst="rect">
            <a:avLst/>
          </a:prstGeom>
          <a:noFill/>
          <a:ln>
            <a:noFill/>
          </a:ln>
        </p:spPr>
      </p:sp>
      <p:sp>
        <p:nvSpPr>
          <p:cNvPr id="52" name="Google Shape;52;p8"/>
          <p:cNvSpPr/>
          <p:nvPr>
            <p:ph idx="17" type="pic"/>
          </p:nvPr>
        </p:nvSpPr>
        <p:spPr>
          <a:xfrm>
            <a:off x="3385350" y="2217585"/>
            <a:ext cx="823913" cy="823913"/>
          </a:xfrm>
          <a:prstGeom prst="rect">
            <a:avLst/>
          </a:prstGeom>
          <a:noFill/>
          <a:ln>
            <a:noFill/>
          </a:ln>
        </p:spPr>
      </p:sp>
      <p:sp>
        <p:nvSpPr>
          <p:cNvPr id="53" name="Google Shape;53;p8"/>
          <p:cNvSpPr/>
          <p:nvPr>
            <p:ph idx="18" type="pic"/>
          </p:nvPr>
        </p:nvSpPr>
        <p:spPr>
          <a:xfrm>
            <a:off x="5684044" y="2217585"/>
            <a:ext cx="823913" cy="823913"/>
          </a:xfrm>
          <a:prstGeom prst="rect">
            <a:avLst/>
          </a:prstGeom>
          <a:noFill/>
          <a:ln>
            <a:noFill/>
          </a:ln>
        </p:spPr>
      </p:sp>
      <p:sp>
        <p:nvSpPr>
          <p:cNvPr id="54" name="Google Shape;54;p8"/>
          <p:cNvSpPr/>
          <p:nvPr>
            <p:ph idx="19" type="pic"/>
          </p:nvPr>
        </p:nvSpPr>
        <p:spPr>
          <a:xfrm>
            <a:off x="7958950" y="2217585"/>
            <a:ext cx="823913" cy="823913"/>
          </a:xfrm>
          <a:prstGeom prst="rect">
            <a:avLst/>
          </a:prstGeom>
          <a:noFill/>
          <a:ln>
            <a:noFill/>
          </a:ln>
        </p:spPr>
      </p:sp>
      <p:sp>
        <p:nvSpPr>
          <p:cNvPr id="55" name="Google Shape;55;p8"/>
          <p:cNvSpPr/>
          <p:nvPr>
            <p:ph idx="20" type="pic"/>
          </p:nvPr>
        </p:nvSpPr>
        <p:spPr>
          <a:xfrm>
            <a:off x="10245749" y="2217585"/>
            <a:ext cx="823913" cy="823913"/>
          </a:xfrm>
          <a:prstGeom prst="rect">
            <a:avLst/>
          </a:prstGeom>
          <a:noFill/>
          <a:ln>
            <a:noFill/>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ертикальное разделение 60 40">
  <p:cSld name="Вертикальное разделение 60 40">
    <p:spTree>
      <p:nvGrpSpPr>
        <p:cNvPr id="56" name="Shape 56"/>
        <p:cNvGrpSpPr/>
        <p:nvPr/>
      </p:nvGrpSpPr>
      <p:grpSpPr>
        <a:xfrm>
          <a:off x="0" y="0"/>
          <a:ext cx="0" cy="0"/>
          <a:chOff x="0" y="0"/>
          <a:chExt cx="0" cy="0"/>
        </a:xfrm>
      </p:grpSpPr>
      <p:sp>
        <p:nvSpPr>
          <p:cNvPr id="57" name="Google Shape;57;p9"/>
          <p:cNvSpPr/>
          <p:nvPr/>
        </p:nvSpPr>
        <p:spPr>
          <a:xfrm>
            <a:off x="676118" y="4338116"/>
            <a:ext cx="10839764" cy="45719"/>
          </a:xfrm>
          <a:prstGeom prst="rect">
            <a:avLst/>
          </a:prstGeom>
          <a:solidFill>
            <a:schemeClr val="dk1">
              <a:alpha val="55686"/>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
              <a:ea typeface="Arial "/>
              <a:cs typeface="Arial "/>
              <a:sym typeface="Arial "/>
            </a:endParaRPr>
          </a:p>
        </p:txBody>
      </p:sp>
      <p:sp>
        <p:nvSpPr>
          <p:cNvPr id="58" name="Google Shape;58;p9"/>
          <p:cNvSpPr txBox="1"/>
          <p:nvPr/>
        </p:nvSpPr>
        <p:spPr>
          <a:xfrm>
            <a:off x="0" y="-436"/>
            <a:ext cx="12192000" cy="4343836"/>
          </a:xfrm>
          <a:prstGeom prst="rect">
            <a:avLst/>
          </a:prstGeom>
          <a:gradFill>
            <a:gsLst>
              <a:gs pos="0">
                <a:schemeClr val="dk2"/>
              </a:gs>
              <a:gs pos="100000">
                <a:schemeClr val="accent2"/>
              </a:gs>
            </a:gsLst>
            <a:lin ang="14400000" scaled="0"/>
          </a:gradFill>
          <a:ln>
            <a:noFill/>
          </a:ln>
        </p:spPr>
        <p:txBody>
          <a:bodyPr anchorCtr="0" anchor="t" bIns="45700" lIns="91425" spcFirstLastPara="1" rIns="91425" wrap="square" tIns="45700">
            <a:noAutofit/>
          </a:bodyPr>
          <a:lstStyle/>
          <a:p>
            <a:pPr indent="-165100" lvl="0" marL="266700" marR="0" rtl="0" algn="l">
              <a:lnSpc>
                <a:spcPct val="100000"/>
              </a:lnSpc>
              <a:spcBef>
                <a:spcPts val="0"/>
              </a:spcBef>
              <a:spcAft>
                <a:spcPts val="0"/>
              </a:spcAft>
              <a:buClr>
                <a:schemeClr val="accent2"/>
              </a:buClr>
              <a:buSzPts val="1600"/>
              <a:buFont typeface="Arial"/>
              <a:buNone/>
            </a:pPr>
            <a:r>
              <a:t/>
            </a:r>
            <a:endParaRPr sz="1600">
              <a:solidFill>
                <a:schemeClr val="dk1"/>
              </a:solidFill>
              <a:latin typeface="Arial "/>
              <a:ea typeface="Arial "/>
              <a:cs typeface="Arial "/>
              <a:sym typeface="Arial "/>
            </a:endParaRPr>
          </a:p>
        </p:txBody>
      </p:sp>
      <p:sp>
        <p:nvSpPr>
          <p:cNvPr id="59" name="Google Shape;59;p9"/>
          <p:cNvSpPr txBox="1"/>
          <p:nvPr>
            <p:ph type="title"/>
          </p:nvPr>
        </p:nvSpPr>
        <p:spPr>
          <a:xfrm>
            <a:off x="684000" y="808186"/>
            <a:ext cx="7560000" cy="37016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3200"/>
              <a:buFont typeface="Gill Sans"/>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1" type="ftr"/>
          </p:nvPr>
        </p:nvSpPr>
        <p:spPr>
          <a:xfrm>
            <a:off x="288000" y="6192000"/>
            <a:ext cx="7560000" cy="360000"/>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9"/>
          <p:cNvSpPr/>
          <p:nvPr>
            <p:ph idx="12" type="sldNum"/>
          </p:nvPr>
        </p:nvSpPr>
        <p:spPr>
          <a:xfrm>
            <a:off x="11575764" y="6241764"/>
            <a:ext cx="270474" cy="270474"/>
          </a:xfrm>
          <a:prstGeom prst="ellipse">
            <a:avLst/>
          </a:prstGeom>
          <a:solidFill>
            <a:schemeClr val="accent1"/>
          </a:solidFill>
          <a:ln>
            <a:noFill/>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
        <p:nvSpPr>
          <p:cNvPr id="62" name="Google Shape;62;p9"/>
          <p:cNvSpPr txBox="1"/>
          <p:nvPr>
            <p:ph idx="1" type="body"/>
          </p:nvPr>
        </p:nvSpPr>
        <p:spPr>
          <a:xfrm>
            <a:off x="684213" y="1405643"/>
            <a:ext cx="7559675" cy="360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2200"/>
              <a:buNone/>
              <a:defRPr sz="2200">
                <a:solidFill>
                  <a:schemeClr val="lt1"/>
                </a:solidFill>
                <a:latin typeface="Gill Sans"/>
                <a:ea typeface="Gill Sans"/>
                <a:cs typeface="Gill Sans"/>
                <a:sym typeface="Gill Sans"/>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20039" lvl="3" marL="1828800" algn="l">
              <a:lnSpc>
                <a:spcPct val="100000"/>
              </a:lnSpc>
              <a:spcBef>
                <a:spcPts val="1000"/>
              </a:spcBef>
              <a:spcAft>
                <a:spcPts val="0"/>
              </a:spcAft>
              <a:buSzPts val="1440"/>
              <a:buChar char="o"/>
              <a:defRPr/>
            </a:lvl4pPr>
            <a:lvl5pPr indent="-342900" lvl="4" marL="2286000" algn="l">
              <a:lnSpc>
                <a:spcPct val="100000"/>
              </a:lnSpc>
              <a:spcBef>
                <a:spcPts val="1000"/>
              </a:spcBef>
              <a:spcAft>
                <a:spcPts val="0"/>
              </a:spcAft>
              <a:buClr>
                <a:schemeClr val="dk1"/>
              </a:buClr>
              <a:buSzPts val="1800"/>
              <a:buChar char="•"/>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3" name="Google Shape;63;p9"/>
          <p:cNvSpPr/>
          <p:nvPr/>
        </p:nvSpPr>
        <p:spPr>
          <a:xfrm rot="5400000">
            <a:off x="8220300" y="371700"/>
            <a:ext cx="4343400" cy="3600000"/>
          </a:xfrm>
          <a:custGeom>
            <a:rect b="b" l="l" r="r" t="t"/>
            <a:pathLst>
              <a:path extrusionOk="0" h="3600000" w="4343400">
                <a:moveTo>
                  <a:pt x="0" y="3600000"/>
                </a:moveTo>
                <a:lnTo>
                  <a:pt x="0" y="0"/>
                </a:lnTo>
                <a:lnTo>
                  <a:pt x="180000" y="0"/>
                </a:lnTo>
                <a:lnTo>
                  <a:pt x="4343400" y="0"/>
                </a:lnTo>
                <a:lnTo>
                  <a:pt x="4343400" y="180000"/>
                </a:lnTo>
                <a:lnTo>
                  <a:pt x="180000" y="180000"/>
                </a:lnTo>
                <a:lnTo>
                  <a:pt x="180000" y="3600000"/>
                </a:lnTo>
                <a:close/>
              </a:path>
            </a:pathLst>
          </a:custGeom>
          <a:gradFill>
            <a:gsLst>
              <a:gs pos="0">
                <a:srgbClr val="FFFFFF">
                  <a:alpha val="4705"/>
                </a:srgbClr>
              </a:gs>
              <a:gs pos="100000">
                <a:srgbClr val="FFFFFF">
                  <a:alpha val="2980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
              <a:ea typeface="Arial "/>
              <a:cs typeface="Arial "/>
              <a:sym typeface="Arial "/>
            </a:endParaRPr>
          </a:p>
        </p:txBody>
      </p:sp>
      <p:sp>
        <p:nvSpPr>
          <p:cNvPr id="64" name="Google Shape;64;p9"/>
          <p:cNvSpPr/>
          <p:nvPr/>
        </p:nvSpPr>
        <p:spPr>
          <a:xfrm rot="5400000">
            <a:off x="9134700" y="3800700"/>
            <a:ext cx="2514600" cy="3600000"/>
          </a:xfrm>
          <a:custGeom>
            <a:rect b="b" l="l" r="r" t="t"/>
            <a:pathLst>
              <a:path extrusionOk="0" h="3600000" w="2514600">
                <a:moveTo>
                  <a:pt x="0" y="180000"/>
                </a:moveTo>
                <a:lnTo>
                  <a:pt x="0" y="0"/>
                </a:lnTo>
                <a:lnTo>
                  <a:pt x="2334600" y="0"/>
                </a:lnTo>
                <a:lnTo>
                  <a:pt x="2514600" y="0"/>
                </a:lnTo>
                <a:lnTo>
                  <a:pt x="2514600" y="180000"/>
                </a:lnTo>
                <a:lnTo>
                  <a:pt x="2514600" y="3600000"/>
                </a:lnTo>
                <a:lnTo>
                  <a:pt x="2334600" y="3600000"/>
                </a:lnTo>
                <a:lnTo>
                  <a:pt x="2334600" y="180000"/>
                </a:lnTo>
                <a:close/>
              </a:path>
            </a:pathLst>
          </a:custGeom>
          <a:solidFill>
            <a:srgbClr val="7F7F7F">
              <a:alpha val="470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
              <a:ea typeface="Arial "/>
              <a:cs typeface="Arial "/>
              <a:sym typeface="Arial "/>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 блоков содержимого со значком">
  <p:cSld name="6 блоков содержимого со значком">
    <p:spTree>
      <p:nvGrpSpPr>
        <p:cNvPr id="65" name="Shape 65"/>
        <p:cNvGrpSpPr/>
        <p:nvPr/>
      </p:nvGrpSpPr>
      <p:grpSpPr>
        <a:xfrm>
          <a:off x="0" y="0"/>
          <a:ext cx="0" cy="0"/>
          <a:chOff x="0" y="0"/>
          <a:chExt cx="0" cy="0"/>
        </a:xfrm>
      </p:grpSpPr>
      <p:sp>
        <p:nvSpPr>
          <p:cNvPr id="66" name="Google Shape;66;p10"/>
          <p:cNvSpPr/>
          <p:nvPr>
            <p:ph idx="2" type="pic"/>
          </p:nvPr>
        </p:nvSpPr>
        <p:spPr>
          <a:xfrm>
            <a:off x="180000" y="179109"/>
            <a:ext cx="11832000" cy="6513922"/>
          </a:xfrm>
          <a:prstGeom prst="rect">
            <a:avLst/>
          </a:prstGeom>
          <a:solidFill>
            <a:srgbClr val="3F3F3F"/>
          </a:solidFill>
          <a:ln>
            <a:noFill/>
          </a:ln>
        </p:spPr>
      </p:sp>
      <p:sp>
        <p:nvSpPr>
          <p:cNvPr id="67" name="Google Shape;67;p10"/>
          <p:cNvSpPr/>
          <p:nvPr/>
        </p:nvSpPr>
        <p:spPr>
          <a:xfrm rot="5400000">
            <a:off x="6963000" y="1629000"/>
            <a:ext cx="6858000" cy="3600000"/>
          </a:xfrm>
          <a:custGeom>
            <a:rect b="b" l="l" r="r" t="t"/>
            <a:pathLst>
              <a:path extrusionOk="0" h="3600000" w="6858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
              <a:ea typeface="Arial "/>
              <a:cs typeface="Arial "/>
              <a:sym typeface="Arial "/>
            </a:endParaRPr>
          </a:p>
        </p:txBody>
      </p:sp>
      <p:sp>
        <p:nvSpPr>
          <p:cNvPr id="68" name="Google Shape;68;p10"/>
          <p:cNvSpPr txBox="1"/>
          <p:nvPr>
            <p:ph type="title"/>
          </p:nvPr>
        </p:nvSpPr>
        <p:spPr>
          <a:xfrm>
            <a:off x="684000" y="808186"/>
            <a:ext cx="7560000" cy="37016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3200"/>
              <a:buFont typeface="Gill Sans"/>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0"/>
          <p:cNvSpPr txBox="1"/>
          <p:nvPr>
            <p:ph idx="11" type="ftr"/>
          </p:nvPr>
        </p:nvSpPr>
        <p:spPr>
          <a:xfrm>
            <a:off x="288000" y="6192000"/>
            <a:ext cx="7560000" cy="360000"/>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p:nvPr>
            <p:ph idx="12" type="sldNum"/>
          </p:nvPr>
        </p:nvSpPr>
        <p:spPr>
          <a:xfrm>
            <a:off x="11575764" y="6241764"/>
            <a:ext cx="270474" cy="270474"/>
          </a:xfrm>
          <a:prstGeom prst="ellipse">
            <a:avLst/>
          </a:prstGeom>
          <a:solidFill>
            <a:schemeClr val="accent1"/>
          </a:solidFill>
          <a:ln>
            <a:noFill/>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
        <p:nvSpPr>
          <p:cNvPr id="71" name="Google Shape;71;p10"/>
          <p:cNvSpPr txBox="1"/>
          <p:nvPr>
            <p:ph idx="1" type="body"/>
          </p:nvPr>
        </p:nvSpPr>
        <p:spPr>
          <a:xfrm>
            <a:off x="1470581" y="2186444"/>
            <a:ext cx="2812282" cy="1242556"/>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200"/>
              <a:buNone/>
              <a:defRPr sz="1200">
                <a:solidFill>
                  <a:schemeClr val="lt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2" name="Google Shape;72;p10"/>
          <p:cNvSpPr txBox="1"/>
          <p:nvPr>
            <p:ph idx="3" type="body"/>
          </p:nvPr>
        </p:nvSpPr>
        <p:spPr>
          <a:xfrm>
            <a:off x="1470581" y="1775806"/>
            <a:ext cx="2812282" cy="29788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b="0" sz="18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10"/>
          <p:cNvSpPr txBox="1"/>
          <p:nvPr>
            <p:ph idx="4" type="body"/>
          </p:nvPr>
        </p:nvSpPr>
        <p:spPr>
          <a:xfrm>
            <a:off x="5031291" y="2186444"/>
            <a:ext cx="2812282" cy="1242556"/>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200"/>
              <a:buNone/>
              <a:defRPr sz="1200">
                <a:solidFill>
                  <a:schemeClr val="lt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10"/>
          <p:cNvSpPr txBox="1"/>
          <p:nvPr>
            <p:ph idx="5" type="body"/>
          </p:nvPr>
        </p:nvSpPr>
        <p:spPr>
          <a:xfrm>
            <a:off x="5031291" y="1775806"/>
            <a:ext cx="2812282" cy="29788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b="0" sz="18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0"/>
          <p:cNvSpPr txBox="1"/>
          <p:nvPr>
            <p:ph idx="6" type="body"/>
          </p:nvPr>
        </p:nvSpPr>
        <p:spPr>
          <a:xfrm>
            <a:off x="8592000" y="2186444"/>
            <a:ext cx="2812282" cy="1242556"/>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200"/>
              <a:buNone/>
              <a:defRPr sz="1200">
                <a:solidFill>
                  <a:schemeClr val="lt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 name="Google Shape;76;p10"/>
          <p:cNvSpPr txBox="1"/>
          <p:nvPr>
            <p:ph idx="7" type="body"/>
          </p:nvPr>
        </p:nvSpPr>
        <p:spPr>
          <a:xfrm>
            <a:off x="8592000" y="1775806"/>
            <a:ext cx="2812282" cy="29788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b="0" sz="18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0"/>
          <p:cNvSpPr txBox="1"/>
          <p:nvPr>
            <p:ph idx="8" type="body"/>
          </p:nvPr>
        </p:nvSpPr>
        <p:spPr>
          <a:xfrm>
            <a:off x="1470581" y="4335857"/>
            <a:ext cx="2812282" cy="1242556"/>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200"/>
              <a:buNone/>
              <a:defRPr sz="1200">
                <a:solidFill>
                  <a:schemeClr val="lt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10"/>
          <p:cNvSpPr txBox="1"/>
          <p:nvPr>
            <p:ph idx="9" type="body"/>
          </p:nvPr>
        </p:nvSpPr>
        <p:spPr>
          <a:xfrm>
            <a:off x="1470581" y="3925219"/>
            <a:ext cx="2812282" cy="29788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b="0" sz="18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9" name="Google Shape;79;p10"/>
          <p:cNvSpPr txBox="1"/>
          <p:nvPr>
            <p:ph idx="13" type="body"/>
          </p:nvPr>
        </p:nvSpPr>
        <p:spPr>
          <a:xfrm>
            <a:off x="5031291" y="4335857"/>
            <a:ext cx="2812282" cy="1242556"/>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200"/>
              <a:buNone/>
              <a:defRPr sz="1200">
                <a:solidFill>
                  <a:schemeClr val="lt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0" name="Google Shape;80;p10"/>
          <p:cNvSpPr txBox="1"/>
          <p:nvPr>
            <p:ph idx="14" type="body"/>
          </p:nvPr>
        </p:nvSpPr>
        <p:spPr>
          <a:xfrm>
            <a:off x="5031291" y="3925219"/>
            <a:ext cx="2812282" cy="29788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b="0" sz="18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0"/>
          <p:cNvSpPr txBox="1"/>
          <p:nvPr>
            <p:ph idx="15" type="body"/>
          </p:nvPr>
        </p:nvSpPr>
        <p:spPr>
          <a:xfrm>
            <a:off x="8592000" y="4335857"/>
            <a:ext cx="2812282" cy="1242556"/>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200"/>
              <a:buNone/>
              <a:defRPr sz="1200">
                <a:solidFill>
                  <a:schemeClr val="lt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10"/>
          <p:cNvSpPr txBox="1"/>
          <p:nvPr>
            <p:ph idx="16" type="body"/>
          </p:nvPr>
        </p:nvSpPr>
        <p:spPr>
          <a:xfrm>
            <a:off x="8592000" y="3925219"/>
            <a:ext cx="2812282" cy="29788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b="0" sz="18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6 блоков содержимого со значком">
  <p:cSld name="1_6 блоков содержимого со значком">
    <p:spTree>
      <p:nvGrpSpPr>
        <p:cNvPr id="83" name="Shape 83"/>
        <p:cNvGrpSpPr/>
        <p:nvPr/>
      </p:nvGrpSpPr>
      <p:grpSpPr>
        <a:xfrm>
          <a:off x="0" y="0"/>
          <a:ext cx="0" cy="0"/>
          <a:chOff x="0" y="0"/>
          <a:chExt cx="0" cy="0"/>
        </a:xfrm>
      </p:grpSpPr>
      <p:sp>
        <p:nvSpPr>
          <p:cNvPr id="84" name="Google Shape;84;p11"/>
          <p:cNvSpPr/>
          <p:nvPr/>
        </p:nvSpPr>
        <p:spPr>
          <a:xfrm rot="5400000">
            <a:off x="8677500" y="3343500"/>
            <a:ext cx="3429000" cy="3600000"/>
          </a:xfrm>
          <a:custGeom>
            <a:rect b="b" l="l" r="r" t="t"/>
            <a:pathLst>
              <a:path extrusionOk="0" h="3600000" w="3429000">
                <a:moveTo>
                  <a:pt x="0" y="180000"/>
                </a:moveTo>
                <a:lnTo>
                  <a:pt x="0" y="0"/>
                </a:lnTo>
                <a:lnTo>
                  <a:pt x="3249000" y="0"/>
                </a:lnTo>
                <a:lnTo>
                  <a:pt x="3429000" y="0"/>
                </a:lnTo>
                <a:lnTo>
                  <a:pt x="3429000" y="180000"/>
                </a:lnTo>
                <a:lnTo>
                  <a:pt x="3429000" y="3600000"/>
                </a:lnTo>
                <a:lnTo>
                  <a:pt x="3249000" y="3600000"/>
                </a:lnTo>
                <a:lnTo>
                  <a:pt x="3249000" y="180000"/>
                </a:lnTo>
                <a:close/>
              </a:path>
            </a:pathLst>
          </a:custGeom>
          <a:solidFill>
            <a:srgbClr val="7F7F7F">
              <a:alpha val="470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
              <a:ea typeface="Arial "/>
              <a:cs typeface="Arial "/>
              <a:sym typeface="Arial "/>
            </a:endParaRPr>
          </a:p>
        </p:txBody>
      </p:sp>
      <p:sp>
        <p:nvSpPr>
          <p:cNvPr id="85" name="Google Shape;85;p11"/>
          <p:cNvSpPr txBox="1"/>
          <p:nvPr/>
        </p:nvSpPr>
        <p:spPr>
          <a:xfrm>
            <a:off x="0" y="-436"/>
            <a:ext cx="12192000" cy="3429436"/>
          </a:xfrm>
          <a:prstGeom prst="rect">
            <a:avLst/>
          </a:prstGeom>
          <a:gradFill>
            <a:gsLst>
              <a:gs pos="0">
                <a:schemeClr val="dk2"/>
              </a:gs>
              <a:gs pos="100000">
                <a:schemeClr val="accent2"/>
              </a:gs>
            </a:gsLst>
            <a:lin ang="14400000" scaled="0"/>
          </a:gradFill>
          <a:ln>
            <a:noFill/>
          </a:ln>
        </p:spPr>
        <p:txBody>
          <a:bodyPr anchorCtr="0" anchor="t" bIns="45700" lIns="91425" spcFirstLastPara="1" rIns="91425" wrap="square" tIns="45700">
            <a:noAutofit/>
          </a:bodyPr>
          <a:lstStyle/>
          <a:p>
            <a:pPr indent="-165100" lvl="0" marL="266700" marR="0" rtl="0" algn="l">
              <a:lnSpc>
                <a:spcPct val="100000"/>
              </a:lnSpc>
              <a:spcBef>
                <a:spcPts val="0"/>
              </a:spcBef>
              <a:spcAft>
                <a:spcPts val="0"/>
              </a:spcAft>
              <a:buClr>
                <a:schemeClr val="accent2"/>
              </a:buClr>
              <a:buSzPts val="1600"/>
              <a:buFont typeface="Arial"/>
              <a:buNone/>
            </a:pPr>
            <a:r>
              <a:t/>
            </a:r>
            <a:endParaRPr sz="1600">
              <a:solidFill>
                <a:schemeClr val="dk1"/>
              </a:solidFill>
              <a:latin typeface="Arial "/>
              <a:ea typeface="Arial "/>
              <a:cs typeface="Arial "/>
              <a:sym typeface="Arial "/>
            </a:endParaRPr>
          </a:p>
        </p:txBody>
      </p:sp>
      <p:sp>
        <p:nvSpPr>
          <p:cNvPr id="86" name="Google Shape;86;p11"/>
          <p:cNvSpPr txBox="1"/>
          <p:nvPr>
            <p:ph type="title"/>
          </p:nvPr>
        </p:nvSpPr>
        <p:spPr>
          <a:xfrm>
            <a:off x="684000" y="808186"/>
            <a:ext cx="7560000" cy="37016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3200"/>
              <a:buFont typeface="Gill Sans"/>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11"/>
          <p:cNvSpPr txBox="1"/>
          <p:nvPr>
            <p:ph idx="11" type="ftr"/>
          </p:nvPr>
        </p:nvSpPr>
        <p:spPr>
          <a:xfrm>
            <a:off x="288000" y="6192000"/>
            <a:ext cx="7560000" cy="360000"/>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1"/>
          <p:cNvSpPr/>
          <p:nvPr>
            <p:ph idx="12" type="sldNum"/>
          </p:nvPr>
        </p:nvSpPr>
        <p:spPr>
          <a:xfrm>
            <a:off x="11575764" y="6241764"/>
            <a:ext cx="270474" cy="270474"/>
          </a:xfrm>
          <a:prstGeom prst="ellipse">
            <a:avLst/>
          </a:prstGeom>
          <a:solidFill>
            <a:schemeClr val="accent1"/>
          </a:solidFill>
          <a:ln>
            <a:noFill/>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
        <p:nvSpPr>
          <p:cNvPr id="89" name="Google Shape;89;p11"/>
          <p:cNvSpPr txBox="1"/>
          <p:nvPr>
            <p:ph idx="1" type="body"/>
          </p:nvPr>
        </p:nvSpPr>
        <p:spPr>
          <a:xfrm>
            <a:off x="682863" y="3668499"/>
            <a:ext cx="3276000" cy="2238815"/>
          </a:xfrm>
          <a:prstGeom prst="rect">
            <a:avLst/>
          </a:prstGeom>
          <a:noFill/>
          <a:ln>
            <a:noFill/>
          </a:ln>
        </p:spPr>
        <p:txBody>
          <a:bodyPr anchorCtr="0" anchor="t" bIns="0" lIns="108000" spcFirstLastPara="1" rIns="0" wrap="square" tIns="0">
            <a:noAutofit/>
          </a:bodyPr>
          <a:lstStyle>
            <a:lvl1pPr indent="-304800" lvl="0" marL="457200" algn="l">
              <a:lnSpc>
                <a:spcPct val="100000"/>
              </a:lnSpc>
              <a:spcBef>
                <a:spcPts val="0"/>
              </a:spcBef>
              <a:spcAft>
                <a:spcPts val="0"/>
              </a:spcAft>
              <a:buClr>
                <a:schemeClr val="accent2"/>
              </a:buClr>
              <a:buSzPts val="1200"/>
              <a:buFont typeface="Arial"/>
              <a:buChar char="•"/>
              <a:defRPr sz="1200">
                <a:solidFill>
                  <a:schemeClr val="dk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0" name="Google Shape;90;p11"/>
          <p:cNvSpPr txBox="1"/>
          <p:nvPr>
            <p:ph idx="2" type="body"/>
          </p:nvPr>
        </p:nvSpPr>
        <p:spPr>
          <a:xfrm>
            <a:off x="682863" y="3068555"/>
            <a:ext cx="3276000" cy="360445"/>
          </a:xfrm>
          <a:prstGeom prst="rect">
            <a:avLst/>
          </a:prstGeom>
          <a:solidFill>
            <a:schemeClr val="dk2"/>
          </a:solidFill>
          <a:ln>
            <a:noFill/>
          </a:ln>
        </p:spPr>
        <p:txBody>
          <a:bodyPr anchorCtr="0" anchor="ctr" bIns="0" lIns="108000" spcFirstLastPara="1" rIns="0" wrap="square" tIns="0">
            <a:noAutofit/>
          </a:bodyPr>
          <a:lstStyle>
            <a:lvl1pPr indent="-228600" lvl="0" marL="457200" algn="l">
              <a:lnSpc>
                <a:spcPct val="100000"/>
              </a:lnSpc>
              <a:spcBef>
                <a:spcPts val="0"/>
              </a:spcBef>
              <a:spcAft>
                <a:spcPts val="0"/>
              </a:spcAft>
              <a:buSzPts val="1800"/>
              <a:buNone/>
              <a:defRPr b="0" sz="18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1" name="Google Shape;91;p11"/>
          <p:cNvSpPr txBox="1"/>
          <p:nvPr>
            <p:ph idx="3" type="body"/>
          </p:nvPr>
        </p:nvSpPr>
        <p:spPr>
          <a:xfrm>
            <a:off x="4445432" y="3668499"/>
            <a:ext cx="3276000" cy="2238815"/>
          </a:xfrm>
          <a:prstGeom prst="rect">
            <a:avLst/>
          </a:prstGeom>
          <a:noFill/>
          <a:ln>
            <a:noFill/>
          </a:ln>
        </p:spPr>
        <p:txBody>
          <a:bodyPr anchorCtr="0" anchor="t" bIns="0" lIns="108000" spcFirstLastPara="1" rIns="0" wrap="square" tIns="0">
            <a:noAutofit/>
          </a:bodyPr>
          <a:lstStyle>
            <a:lvl1pPr indent="-304800" lvl="0" marL="457200" algn="l">
              <a:lnSpc>
                <a:spcPct val="100000"/>
              </a:lnSpc>
              <a:spcBef>
                <a:spcPts val="0"/>
              </a:spcBef>
              <a:spcAft>
                <a:spcPts val="0"/>
              </a:spcAft>
              <a:buClr>
                <a:schemeClr val="accent2"/>
              </a:buClr>
              <a:buSzPts val="1200"/>
              <a:buFont typeface="Arial"/>
              <a:buChar char="•"/>
              <a:defRPr sz="1200">
                <a:solidFill>
                  <a:schemeClr val="dk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2" name="Google Shape;92;p11"/>
          <p:cNvSpPr txBox="1"/>
          <p:nvPr>
            <p:ph idx="4" type="body"/>
          </p:nvPr>
        </p:nvSpPr>
        <p:spPr>
          <a:xfrm>
            <a:off x="4445432" y="3068555"/>
            <a:ext cx="3276000" cy="360445"/>
          </a:xfrm>
          <a:prstGeom prst="rect">
            <a:avLst/>
          </a:prstGeom>
          <a:solidFill>
            <a:schemeClr val="dk2"/>
          </a:solidFill>
          <a:ln>
            <a:noFill/>
          </a:ln>
        </p:spPr>
        <p:txBody>
          <a:bodyPr anchorCtr="0" anchor="ctr" bIns="0" lIns="108000" spcFirstLastPara="1" rIns="0" wrap="square" tIns="0">
            <a:noAutofit/>
          </a:bodyPr>
          <a:lstStyle>
            <a:lvl1pPr indent="-228600" lvl="0" marL="457200" algn="l">
              <a:lnSpc>
                <a:spcPct val="100000"/>
              </a:lnSpc>
              <a:spcBef>
                <a:spcPts val="0"/>
              </a:spcBef>
              <a:spcAft>
                <a:spcPts val="0"/>
              </a:spcAft>
              <a:buSzPts val="1800"/>
              <a:buNone/>
              <a:defRPr b="0" sz="18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11"/>
          <p:cNvSpPr txBox="1"/>
          <p:nvPr>
            <p:ph idx="5" type="body"/>
          </p:nvPr>
        </p:nvSpPr>
        <p:spPr>
          <a:xfrm>
            <a:off x="8208000" y="3668499"/>
            <a:ext cx="3276000" cy="2238815"/>
          </a:xfrm>
          <a:prstGeom prst="rect">
            <a:avLst/>
          </a:prstGeom>
          <a:noFill/>
          <a:ln>
            <a:noFill/>
          </a:ln>
        </p:spPr>
        <p:txBody>
          <a:bodyPr anchorCtr="0" anchor="t" bIns="0" lIns="108000" spcFirstLastPara="1" rIns="0" wrap="square" tIns="0">
            <a:noAutofit/>
          </a:bodyPr>
          <a:lstStyle>
            <a:lvl1pPr indent="-304800" lvl="0" marL="457200" algn="l">
              <a:lnSpc>
                <a:spcPct val="100000"/>
              </a:lnSpc>
              <a:spcBef>
                <a:spcPts val="0"/>
              </a:spcBef>
              <a:spcAft>
                <a:spcPts val="0"/>
              </a:spcAft>
              <a:buClr>
                <a:schemeClr val="accent2"/>
              </a:buClr>
              <a:buSzPts val="1200"/>
              <a:buFont typeface="Arial"/>
              <a:buChar char="•"/>
              <a:defRPr sz="1200">
                <a:solidFill>
                  <a:schemeClr val="dk1"/>
                </a:solidFill>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4" name="Google Shape;94;p11"/>
          <p:cNvSpPr txBox="1"/>
          <p:nvPr>
            <p:ph idx="6" type="body"/>
          </p:nvPr>
        </p:nvSpPr>
        <p:spPr>
          <a:xfrm>
            <a:off x="8208000" y="3068555"/>
            <a:ext cx="3276000" cy="360445"/>
          </a:xfrm>
          <a:prstGeom prst="rect">
            <a:avLst/>
          </a:prstGeom>
          <a:solidFill>
            <a:schemeClr val="dk2"/>
          </a:solidFill>
          <a:ln>
            <a:noFill/>
          </a:ln>
        </p:spPr>
        <p:txBody>
          <a:bodyPr anchorCtr="0" anchor="ctr" bIns="0" lIns="108000" spcFirstLastPara="1" rIns="0" wrap="square" tIns="0">
            <a:noAutofit/>
          </a:bodyPr>
          <a:lstStyle>
            <a:lvl1pPr indent="-228600" lvl="0" marL="457200" algn="l">
              <a:lnSpc>
                <a:spcPct val="100000"/>
              </a:lnSpc>
              <a:spcBef>
                <a:spcPts val="0"/>
              </a:spcBef>
              <a:spcAft>
                <a:spcPts val="0"/>
              </a:spcAft>
              <a:buSzPts val="1800"/>
              <a:buNone/>
              <a:defRPr b="0" sz="1800" cap="none">
                <a:solidFill>
                  <a:schemeClr val="accent1"/>
                </a:solidFill>
                <a:latin typeface="Gill Sans"/>
                <a:ea typeface="Gill Sans"/>
                <a:cs typeface="Gill Sans"/>
                <a:sym typeface="Gill Sans"/>
              </a:defRPr>
            </a:lvl1pPr>
            <a:lvl2pPr indent="-228600" lvl="1" marL="914400" algn="l">
              <a:lnSpc>
                <a:spcPct val="100000"/>
              </a:lnSpc>
              <a:spcBef>
                <a:spcPts val="1000"/>
              </a:spcBef>
              <a:spcAft>
                <a:spcPts val="0"/>
              </a:spcAft>
              <a:buSzPts val="1400"/>
              <a:buFont typeface="Arial "/>
              <a:buNone/>
              <a:defRPr>
                <a:solidFill>
                  <a:schemeClr val="lt1"/>
                </a:solidFill>
              </a:defRPr>
            </a:lvl2pPr>
            <a:lvl3pPr indent="-228600" lvl="2" marL="1371600" algn="l">
              <a:lnSpc>
                <a:spcPct val="100000"/>
              </a:lnSpc>
              <a:spcBef>
                <a:spcPts val="1000"/>
              </a:spcBef>
              <a:spcAft>
                <a:spcPts val="0"/>
              </a:spcAft>
              <a:buSzPts val="1200"/>
              <a:buNone/>
              <a:defRPr>
                <a:solidFill>
                  <a:schemeClr val="lt1"/>
                </a:solidFill>
              </a:defRPr>
            </a:lvl3pPr>
            <a:lvl4pPr indent="-228600" lvl="3" marL="1828800" algn="l">
              <a:lnSpc>
                <a:spcPct val="100000"/>
              </a:lnSpc>
              <a:spcBef>
                <a:spcPts val="1000"/>
              </a:spcBef>
              <a:spcAft>
                <a:spcPts val="0"/>
              </a:spcAft>
              <a:buSzPts val="800"/>
              <a:buNone/>
              <a:defRPr>
                <a:solidFill>
                  <a:schemeClr val="lt1"/>
                </a:solidFill>
              </a:defRPr>
            </a:lvl4pPr>
            <a:lvl5pPr indent="-228600" lvl="4" marL="2286000" algn="l">
              <a:lnSpc>
                <a:spcPct val="100000"/>
              </a:lnSpc>
              <a:spcBef>
                <a:spcPts val="1000"/>
              </a:spcBef>
              <a:spcAft>
                <a:spcPts val="0"/>
              </a:spcAft>
              <a:buClr>
                <a:schemeClr val="lt1"/>
              </a:buClr>
              <a:buSzPts val="1000"/>
              <a:buNone/>
              <a:defRPr>
                <a:solidFill>
                  <a:schemeClr val="lt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5" name="Google Shape;95;p11"/>
          <p:cNvSpPr/>
          <p:nvPr>
            <p:ph idx="7" type="pic"/>
          </p:nvPr>
        </p:nvSpPr>
        <p:spPr>
          <a:xfrm>
            <a:off x="1908907" y="2005142"/>
            <a:ext cx="823913" cy="823913"/>
          </a:xfrm>
          <a:prstGeom prst="rect">
            <a:avLst/>
          </a:prstGeom>
          <a:noFill/>
          <a:ln>
            <a:noFill/>
          </a:ln>
        </p:spPr>
      </p:sp>
      <p:sp>
        <p:nvSpPr>
          <p:cNvPr id="96" name="Google Shape;96;p11"/>
          <p:cNvSpPr/>
          <p:nvPr>
            <p:ph idx="8" type="pic"/>
          </p:nvPr>
        </p:nvSpPr>
        <p:spPr>
          <a:xfrm>
            <a:off x="5671476" y="2005142"/>
            <a:ext cx="823913" cy="823913"/>
          </a:xfrm>
          <a:prstGeom prst="rect">
            <a:avLst/>
          </a:prstGeom>
          <a:noFill/>
          <a:ln>
            <a:noFill/>
          </a:ln>
        </p:spPr>
      </p:sp>
      <p:sp>
        <p:nvSpPr>
          <p:cNvPr id="97" name="Google Shape;97;p11"/>
          <p:cNvSpPr/>
          <p:nvPr>
            <p:ph idx="9" type="pic"/>
          </p:nvPr>
        </p:nvSpPr>
        <p:spPr>
          <a:xfrm>
            <a:off x="9434044" y="2005142"/>
            <a:ext cx="823913" cy="823913"/>
          </a:xfrm>
          <a:prstGeom prst="rect">
            <a:avLst/>
          </a:prstGeom>
          <a:noFill/>
          <a:ln>
            <a:noFill/>
          </a:ln>
        </p:spPr>
      </p:sp>
      <p:sp>
        <p:nvSpPr>
          <p:cNvPr id="98" name="Google Shape;98;p11"/>
          <p:cNvSpPr txBox="1"/>
          <p:nvPr>
            <p:ph idx="13" type="body"/>
          </p:nvPr>
        </p:nvSpPr>
        <p:spPr>
          <a:xfrm>
            <a:off x="684213" y="1405643"/>
            <a:ext cx="7559675" cy="360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2200"/>
              <a:buNone/>
              <a:defRPr sz="2200">
                <a:solidFill>
                  <a:schemeClr val="lt1"/>
                </a:solidFill>
                <a:latin typeface="Gill Sans"/>
                <a:ea typeface="Gill Sans"/>
                <a:cs typeface="Gill Sans"/>
                <a:sym typeface="Gill Sans"/>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20039" lvl="3" marL="1828800" algn="l">
              <a:lnSpc>
                <a:spcPct val="100000"/>
              </a:lnSpc>
              <a:spcBef>
                <a:spcPts val="1000"/>
              </a:spcBef>
              <a:spcAft>
                <a:spcPts val="0"/>
              </a:spcAft>
              <a:buSzPts val="1440"/>
              <a:buChar char="o"/>
              <a:defRPr/>
            </a:lvl4pPr>
            <a:lvl5pPr indent="-342900" lvl="4" marL="2286000" algn="l">
              <a:lnSpc>
                <a:spcPct val="100000"/>
              </a:lnSpc>
              <a:spcBef>
                <a:spcPts val="1000"/>
              </a:spcBef>
              <a:spcAft>
                <a:spcPts val="0"/>
              </a:spcAft>
              <a:buClr>
                <a:schemeClr val="dk1"/>
              </a:buClr>
              <a:buSzPts val="1800"/>
              <a:buChar char="•"/>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9" name="Google Shape;99;p11"/>
          <p:cNvSpPr/>
          <p:nvPr/>
        </p:nvSpPr>
        <p:spPr>
          <a:xfrm rot="5400000">
            <a:off x="8677500" y="-85500"/>
            <a:ext cx="3429000" cy="3600000"/>
          </a:xfrm>
          <a:custGeom>
            <a:rect b="b" l="l" r="r" t="t"/>
            <a:pathLst>
              <a:path extrusionOk="0" h="3600000" w="3429000">
                <a:moveTo>
                  <a:pt x="0" y="3600000"/>
                </a:moveTo>
                <a:lnTo>
                  <a:pt x="0" y="0"/>
                </a:lnTo>
                <a:lnTo>
                  <a:pt x="180000" y="0"/>
                </a:lnTo>
                <a:lnTo>
                  <a:pt x="3429000" y="0"/>
                </a:lnTo>
                <a:lnTo>
                  <a:pt x="3429000" y="180000"/>
                </a:lnTo>
                <a:lnTo>
                  <a:pt x="180000" y="180000"/>
                </a:lnTo>
                <a:lnTo>
                  <a:pt x="180000" y="3600000"/>
                </a:lnTo>
                <a:close/>
              </a:path>
            </a:pathLst>
          </a:custGeom>
          <a:gradFill>
            <a:gsLst>
              <a:gs pos="0">
                <a:srgbClr val="FFFFFF">
                  <a:alpha val="4705"/>
                </a:srgbClr>
              </a:gs>
              <a:gs pos="100000">
                <a:srgbClr val="FFFFFF">
                  <a:alpha val="2980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
              <a:ea typeface="Arial "/>
              <a:cs typeface="Arial "/>
              <a:sym typeface="Arial "/>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и подзаголовок — темный">
  <p:cSld name="Только заголовок и подзаголовок — темный">
    <p:spTree>
      <p:nvGrpSpPr>
        <p:cNvPr id="100" name="Shape 100"/>
        <p:cNvGrpSpPr/>
        <p:nvPr/>
      </p:nvGrpSpPr>
      <p:grpSpPr>
        <a:xfrm>
          <a:off x="0" y="0"/>
          <a:ext cx="0" cy="0"/>
          <a:chOff x="0" y="0"/>
          <a:chExt cx="0" cy="0"/>
        </a:xfrm>
      </p:grpSpPr>
      <p:sp>
        <p:nvSpPr>
          <p:cNvPr id="101" name="Google Shape;101;p12"/>
          <p:cNvSpPr/>
          <p:nvPr/>
        </p:nvSpPr>
        <p:spPr>
          <a:xfrm rot="5400000">
            <a:off x="8188485" y="2854485"/>
            <a:ext cx="4407031" cy="3600000"/>
          </a:xfrm>
          <a:custGeom>
            <a:rect b="b" l="l" r="r" t="t"/>
            <a:pathLst>
              <a:path extrusionOk="0" h="3600000" w="4407031">
                <a:moveTo>
                  <a:pt x="0" y="180000"/>
                </a:moveTo>
                <a:lnTo>
                  <a:pt x="0" y="0"/>
                </a:lnTo>
                <a:lnTo>
                  <a:pt x="4227031" y="0"/>
                </a:lnTo>
                <a:lnTo>
                  <a:pt x="4407031" y="0"/>
                </a:lnTo>
                <a:lnTo>
                  <a:pt x="4407031" y="180000"/>
                </a:lnTo>
                <a:lnTo>
                  <a:pt x="4407031" y="3600000"/>
                </a:lnTo>
                <a:lnTo>
                  <a:pt x="4227031" y="3600000"/>
                </a:lnTo>
                <a:lnTo>
                  <a:pt x="4227031" y="180000"/>
                </a:lnTo>
                <a:close/>
              </a:path>
            </a:pathLst>
          </a:custGeom>
          <a:solidFill>
            <a:srgbClr val="7F7F7F">
              <a:alpha val="470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
              <a:ea typeface="Arial "/>
              <a:cs typeface="Arial "/>
              <a:sym typeface="Arial "/>
            </a:endParaRPr>
          </a:p>
        </p:txBody>
      </p:sp>
      <p:sp>
        <p:nvSpPr>
          <p:cNvPr id="102" name="Google Shape;102;p12"/>
          <p:cNvSpPr txBox="1"/>
          <p:nvPr/>
        </p:nvSpPr>
        <p:spPr>
          <a:xfrm>
            <a:off x="0" y="-436"/>
            <a:ext cx="12192000" cy="2451405"/>
          </a:xfrm>
          <a:prstGeom prst="rect">
            <a:avLst/>
          </a:prstGeom>
          <a:gradFill>
            <a:gsLst>
              <a:gs pos="0">
                <a:schemeClr val="dk2"/>
              </a:gs>
              <a:gs pos="100000">
                <a:schemeClr val="accent2"/>
              </a:gs>
            </a:gsLst>
            <a:lin ang="14400000" scaled="0"/>
          </a:gradFill>
          <a:ln>
            <a:noFill/>
          </a:ln>
        </p:spPr>
        <p:txBody>
          <a:bodyPr anchorCtr="0" anchor="t" bIns="45700" lIns="91425" spcFirstLastPara="1" rIns="91425" wrap="square" tIns="45700">
            <a:noAutofit/>
          </a:bodyPr>
          <a:lstStyle/>
          <a:p>
            <a:pPr indent="-165100" lvl="0" marL="266700" marR="0" rtl="0" algn="l">
              <a:lnSpc>
                <a:spcPct val="100000"/>
              </a:lnSpc>
              <a:spcBef>
                <a:spcPts val="0"/>
              </a:spcBef>
              <a:spcAft>
                <a:spcPts val="0"/>
              </a:spcAft>
              <a:buClr>
                <a:schemeClr val="accent2"/>
              </a:buClr>
              <a:buSzPts val="1600"/>
              <a:buFont typeface="Arial"/>
              <a:buNone/>
            </a:pPr>
            <a:r>
              <a:t/>
            </a:r>
            <a:endParaRPr sz="1600">
              <a:solidFill>
                <a:schemeClr val="dk1"/>
              </a:solidFill>
              <a:latin typeface="Arial "/>
              <a:ea typeface="Arial "/>
              <a:cs typeface="Arial "/>
              <a:sym typeface="Arial "/>
            </a:endParaRPr>
          </a:p>
        </p:txBody>
      </p:sp>
      <p:sp>
        <p:nvSpPr>
          <p:cNvPr id="103" name="Google Shape;103;p12"/>
          <p:cNvSpPr txBox="1"/>
          <p:nvPr>
            <p:ph type="title"/>
          </p:nvPr>
        </p:nvSpPr>
        <p:spPr>
          <a:xfrm>
            <a:off x="684000" y="808186"/>
            <a:ext cx="7560000" cy="370166"/>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3200"/>
              <a:buFont typeface="Gill Sans"/>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4" name="Google Shape;104;p12"/>
          <p:cNvSpPr txBox="1"/>
          <p:nvPr>
            <p:ph idx="1" type="body"/>
          </p:nvPr>
        </p:nvSpPr>
        <p:spPr>
          <a:xfrm>
            <a:off x="684213" y="1405643"/>
            <a:ext cx="7559675" cy="360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2200"/>
              <a:buNone/>
              <a:defRPr sz="2200">
                <a:solidFill>
                  <a:schemeClr val="lt1"/>
                </a:solidFill>
                <a:latin typeface="Gill Sans"/>
                <a:ea typeface="Gill Sans"/>
                <a:cs typeface="Gill Sans"/>
                <a:sym typeface="Gill Sans"/>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20039" lvl="3" marL="1828800" algn="l">
              <a:lnSpc>
                <a:spcPct val="100000"/>
              </a:lnSpc>
              <a:spcBef>
                <a:spcPts val="1000"/>
              </a:spcBef>
              <a:spcAft>
                <a:spcPts val="0"/>
              </a:spcAft>
              <a:buSzPts val="1440"/>
              <a:buChar char="o"/>
              <a:defRPr/>
            </a:lvl4pPr>
            <a:lvl5pPr indent="-342900" lvl="4" marL="2286000" algn="l">
              <a:lnSpc>
                <a:spcPct val="100000"/>
              </a:lnSpc>
              <a:spcBef>
                <a:spcPts val="1000"/>
              </a:spcBef>
              <a:spcAft>
                <a:spcPts val="0"/>
              </a:spcAft>
              <a:buClr>
                <a:schemeClr val="dk1"/>
              </a:buClr>
              <a:buSzPts val="1800"/>
              <a:buChar char="•"/>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5" name="Google Shape;105;p12"/>
          <p:cNvSpPr txBox="1"/>
          <p:nvPr>
            <p:ph idx="11" type="ftr"/>
          </p:nvPr>
        </p:nvSpPr>
        <p:spPr>
          <a:xfrm>
            <a:off x="288000" y="6192000"/>
            <a:ext cx="7560000" cy="360000"/>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12"/>
          <p:cNvSpPr/>
          <p:nvPr>
            <p:ph idx="12" type="sldNum"/>
          </p:nvPr>
        </p:nvSpPr>
        <p:spPr>
          <a:xfrm>
            <a:off x="11575764" y="6241764"/>
            <a:ext cx="270474" cy="270474"/>
          </a:xfrm>
          <a:prstGeom prst="ellipse">
            <a:avLst/>
          </a:prstGeom>
          <a:solidFill>
            <a:schemeClr val="accent1"/>
          </a:solidFill>
          <a:ln>
            <a:noFill/>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
        <p:nvSpPr>
          <p:cNvPr id="107" name="Google Shape;107;p12"/>
          <p:cNvSpPr/>
          <p:nvPr/>
        </p:nvSpPr>
        <p:spPr>
          <a:xfrm rot="5400000">
            <a:off x="9166516" y="-574515"/>
            <a:ext cx="2450969" cy="3600000"/>
          </a:xfrm>
          <a:custGeom>
            <a:rect b="b" l="l" r="r" t="t"/>
            <a:pathLst>
              <a:path extrusionOk="0" h="3600000" w="2450969">
                <a:moveTo>
                  <a:pt x="0" y="3600000"/>
                </a:moveTo>
                <a:lnTo>
                  <a:pt x="0" y="0"/>
                </a:lnTo>
                <a:lnTo>
                  <a:pt x="180000" y="0"/>
                </a:lnTo>
                <a:lnTo>
                  <a:pt x="2450969" y="0"/>
                </a:lnTo>
                <a:lnTo>
                  <a:pt x="2450969" y="180000"/>
                </a:lnTo>
                <a:lnTo>
                  <a:pt x="180000" y="180000"/>
                </a:lnTo>
                <a:lnTo>
                  <a:pt x="180000" y="3600000"/>
                </a:lnTo>
                <a:close/>
              </a:path>
            </a:pathLst>
          </a:custGeom>
          <a:gradFill>
            <a:gsLst>
              <a:gs pos="0">
                <a:srgbClr val="FFFFFF">
                  <a:alpha val="4705"/>
                </a:srgbClr>
              </a:gs>
              <a:gs pos="100000">
                <a:srgbClr val="FFFFFF">
                  <a:alpha val="2980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
              <a:ea typeface="Arial "/>
              <a:cs typeface="Arial "/>
              <a:sym typeface="Arial "/>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и подзаголовок — полная фотография">
  <p:cSld name="Только заголовок и подзаголовок — полная фотография">
    <p:bg>
      <p:bgPr>
        <a:solidFill>
          <a:schemeClr val="lt1"/>
        </a:solidFill>
      </p:bgPr>
    </p:bg>
    <p:spTree>
      <p:nvGrpSpPr>
        <p:cNvPr id="108" name="Shape 108"/>
        <p:cNvGrpSpPr/>
        <p:nvPr/>
      </p:nvGrpSpPr>
      <p:grpSpPr>
        <a:xfrm>
          <a:off x="0" y="0"/>
          <a:ext cx="0" cy="0"/>
          <a:chOff x="0" y="0"/>
          <a:chExt cx="0" cy="0"/>
        </a:xfrm>
      </p:grpSpPr>
      <p:sp>
        <p:nvSpPr>
          <p:cNvPr id="109" name="Google Shape;109;p13"/>
          <p:cNvSpPr/>
          <p:nvPr>
            <p:ph idx="2" type="pic"/>
          </p:nvPr>
        </p:nvSpPr>
        <p:spPr>
          <a:xfrm>
            <a:off x="180000" y="179109"/>
            <a:ext cx="11832000" cy="6513922"/>
          </a:xfrm>
          <a:prstGeom prst="rect">
            <a:avLst/>
          </a:prstGeom>
          <a:solidFill>
            <a:srgbClr val="3F3F3F"/>
          </a:solidFill>
          <a:ln>
            <a:noFill/>
          </a:ln>
        </p:spPr>
      </p:sp>
      <p:sp>
        <p:nvSpPr>
          <p:cNvPr id="110" name="Google Shape;110;p13"/>
          <p:cNvSpPr txBox="1"/>
          <p:nvPr>
            <p:ph type="title"/>
          </p:nvPr>
        </p:nvSpPr>
        <p:spPr>
          <a:xfrm>
            <a:off x="684000" y="808185"/>
            <a:ext cx="7560000"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3200"/>
              <a:buFont typeface="Gill Sans"/>
              <a:buNone/>
              <a:defRPr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1" name="Google Shape;111;p13"/>
          <p:cNvSpPr txBox="1"/>
          <p:nvPr>
            <p:ph idx="11" type="ftr"/>
          </p:nvPr>
        </p:nvSpPr>
        <p:spPr>
          <a:xfrm>
            <a:off x="288000" y="6192000"/>
            <a:ext cx="7560000" cy="360000"/>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13"/>
          <p:cNvSpPr/>
          <p:nvPr>
            <p:ph idx="12" type="sldNum"/>
          </p:nvPr>
        </p:nvSpPr>
        <p:spPr>
          <a:xfrm>
            <a:off x="11575764" y="6241764"/>
            <a:ext cx="270474" cy="270474"/>
          </a:xfrm>
          <a:prstGeom prst="ellipse">
            <a:avLst/>
          </a:prstGeom>
          <a:solidFill>
            <a:schemeClr val="accent1"/>
          </a:solidFill>
          <a:ln>
            <a:noFill/>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
        <p:nvSpPr>
          <p:cNvPr id="113" name="Google Shape;113;p13"/>
          <p:cNvSpPr/>
          <p:nvPr/>
        </p:nvSpPr>
        <p:spPr>
          <a:xfrm rot="5400000">
            <a:off x="6963000" y="1629000"/>
            <a:ext cx="6858000" cy="3600000"/>
          </a:xfrm>
          <a:custGeom>
            <a:rect b="b" l="l" r="r" t="t"/>
            <a:pathLst>
              <a:path extrusionOk="0" h="3600000" w="6858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
              <a:ea typeface="Arial "/>
              <a:cs typeface="Arial "/>
              <a:sym typeface="Arial "/>
            </a:endParaRPr>
          </a:p>
        </p:txBody>
      </p:sp>
      <p:sp>
        <p:nvSpPr>
          <p:cNvPr id="114" name="Google Shape;114;p13"/>
          <p:cNvSpPr txBox="1"/>
          <p:nvPr>
            <p:ph idx="1" type="body"/>
          </p:nvPr>
        </p:nvSpPr>
        <p:spPr>
          <a:xfrm>
            <a:off x="684213" y="1405643"/>
            <a:ext cx="7559675" cy="360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2200"/>
              <a:buNone/>
              <a:defRPr sz="2200">
                <a:solidFill>
                  <a:schemeClr val="lt1"/>
                </a:solidFill>
                <a:latin typeface="Gill Sans"/>
                <a:ea typeface="Gill Sans"/>
                <a:cs typeface="Gill Sans"/>
                <a:sym typeface="Gill Sans"/>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20039" lvl="3" marL="1828800" algn="l">
              <a:lnSpc>
                <a:spcPct val="100000"/>
              </a:lnSpc>
              <a:spcBef>
                <a:spcPts val="1000"/>
              </a:spcBef>
              <a:spcAft>
                <a:spcPts val="0"/>
              </a:spcAft>
              <a:buSzPts val="1440"/>
              <a:buChar char="o"/>
              <a:defRPr/>
            </a:lvl4pPr>
            <a:lvl5pPr indent="-342900" lvl="4" marL="2286000" algn="l">
              <a:lnSpc>
                <a:spcPct val="100000"/>
              </a:lnSpc>
              <a:spcBef>
                <a:spcPts val="1000"/>
              </a:spcBef>
              <a:spcAft>
                <a:spcPts val="0"/>
              </a:spcAft>
              <a:buClr>
                <a:schemeClr val="dk1"/>
              </a:buClr>
              <a:buSzPts val="1800"/>
              <a:buChar char="•"/>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
          <p:cNvSpPr txBox="1"/>
          <p:nvPr>
            <p:ph type="title"/>
          </p:nvPr>
        </p:nvSpPr>
        <p:spPr>
          <a:xfrm>
            <a:off x="684000" y="808186"/>
            <a:ext cx="7560000" cy="370166"/>
          </a:xfrm>
          <a:prstGeom prst="rect">
            <a:avLst/>
          </a:prstGeom>
          <a:noFill/>
          <a:ln>
            <a:noFill/>
          </a:ln>
        </p:spPr>
        <p:txBody>
          <a:bodyPr anchorCtr="0" anchor="t" bIns="0" lIns="0" spcFirstLastPara="1" rIns="0" wrap="square" tIns="0">
            <a:noAutofit/>
          </a:bodyPr>
          <a:lstStyle>
            <a:lvl1pPr lvl="0" marR="0" rtl="0" algn="l">
              <a:lnSpc>
                <a:spcPct val="90000"/>
              </a:lnSpc>
              <a:spcBef>
                <a:spcPts val="0"/>
              </a:spcBef>
              <a:spcAft>
                <a:spcPts val="0"/>
              </a:spcAft>
              <a:buClr>
                <a:schemeClr val="accent2"/>
              </a:buClr>
              <a:buSzPts val="3200"/>
              <a:buFont typeface="Gill Sans"/>
              <a:buNone/>
              <a:defRPr b="1" i="0" sz="3200" u="none" cap="none" strike="noStrike">
                <a:solidFill>
                  <a:schemeClr val="accent2"/>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4"/>
          <p:cNvSpPr txBox="1"/>
          <p:nvPr>
            <p:ph idx="1" type="body"/>
          </p:nvPr>
        </p:nvSpPr>
        <p:spPr>
          <a:xfrm>
            <a:off x="684000" y="1825625"/>
            <a:ext cx="10800000" cy="4320000"/>
          </a:xfrm>
          <a:prstGeom prst="rect">
            <a:avLst/>
          </a:prstGeom>
          <a:noFill/>
          <a:ln>
            <a:noFill/>
          </a:ln>
        </p:spPr>
        <p:txBody>
          <a:bodyPr anchorCtr="0" anchor="t" bIns="0" lIns="0" spcFirstLastPara="1" rIns="0" wrap="square" tIns="0">
            <a:noAutofit/>
          </a:bodyPr>
          <a:lstStyle>
            <a:lvl1pPr indent="-330200" lvl="0" marL="457200" marR="0" rtl="0" algn="l">
              <a:lnSpc>
                <a:spcPct val="100000"/>
              </a:lnSpc>
              <a:spcBef>
                <a:spcPts val="0"/>
              </a:spcBef>
              <a:spcAft>
                <a:spcPts val="0"/>
              </a:spcAft>
              <a:buClr>
                <a:schemeClr val="accent2"/>
              </a:buClr>
              <a:buSzPts val="1600"/>
              <a:buFont typeface="Arial"/>
              <a:buChar char="●"/>
              <a:defRPr b="0" i="0" sz="1600" u="none" cap="none" strike="noStrike">
                <a:solidFill>
                  <a:schemeClr val="dk1"/>
                </a:solidFill>
                <a:latin typeface="Arial "/>
                <a:ea typeface="Arial "/>
                <a:cs typeface="Arial "/>
                <a:sym typeface="Arial "/>
              </a:defRPr>
            </a:lvl1pPr>
            <a:lvl2pPr indent="-317500" lvl="1" marL="914400" marR="0" rtl="0" algn="l">
              <a:lnSpc>
                <a:spcPct val="100000"/>
              </a:lnSpc>
              <a:spcBef>
                <a:spcPts val="1000"/>
              </a:spcBef>
              <a:spcAft>
                <a:spcPts val="0"/>
              </a:spcAft>
              <a:buClr>
                <a:schemeClr val="accent2"/>
              </a:buClr>
              <a:buSzPts val="1400"/>
              <a:buFont typeface="Arial "/>
              <a:buChar char="–"/>
              <a:defRPr b="0" i="0" sz="1400" u="none" cap="none" strike="noStrike">
                <a:solidFill>
                  <a:schemeClr val="dk1"/>
                </a:solidFill>
                <a:latin typeface="Arial "/>
                <a:ea typeface="Arial "/>
                <a:cs typeface="Arial "/>
                <a:sym typeface="Arial "/>
              </a:defRPr>
            </a:lvl2pPr>
            <a:lvl3pPr indent="-304800" lvl="2" marL="1371600" marR="0" rtl="0" algn="l">
              <a:lnSpc>
                <a:spcPct val="100000"/>
              </a:lnSpc>
              <a:spcBef>
                <a:spcPts val="1000"/>
              </a:spcBef>
              <a:spcAft>
                <a:spcPts val="0"/>
              </a:spcAft>
              <a:buClr>
                <a:srgbClr val="7F7F7F"/>
              </a:buClr>
              <a:buSzPts val="1200"/>
              <a:buFont typeface="Arial"/>
              <a:buChar char="•"/>
              <a:defRPr b="0" i="0" sz="1200" u="none" cap="none" strike="noStrike">
                <a:solidFill>
                  <a:schemeClr val="dk1"/>
                </a:solidFill>
                <a:latin typeface="Arial "/>
                <a:ea typeface="Arial "/>
                <a:cs typeface="Arial "/>
                <a:sym typeface="Arial "/>
              </a:defRPr>
            </a:lvl3pPr>
            <a:lvl4pPr indent="-279400" lvl="3" marL="1828800" marR="0" rtl="0" algn="l">
              <a:lnSpc>
                <a:spcPct val="100000"/>
              </a:lnSpc>
              <a:spcBef>
                <a:spcPts val="1000"/>
              </a:spcBef>
              <a:spcAft>
                <a:spcPts val="0"/>
              </a:spcAft>
              <a:buClr>
                <a:srgbClr val="3F3F3F"/>
              </a:buClr>
              <a:buSzPts val="800"/>
              <a:buFont typeface="Courier New"/>
              <a:buChar char="o"/>
              <a:defRPr b="0" i="0" sz="1000" u="none" cap="none" strike="noStrike">
                <a:solidFill>
                  <a:schemeClr val="dk1"/>
                </a:solidFill>
                <a:latin typeface="Arial "/>
                <a:ea typeface="Arial "/>
                <a:cs typeface="Arial "/>
                <a:sym typeface="Arial "/>
              </a:defRPr>
            </a:lvl4pPr>
            <a:lvl5pPr indent="-292100" lvl="4" marL="2286000" marR="0" rtl="0" algn="l">
              <a:lnSpc>
                <a:spcPct val="100000"/>
              </a:lnSpc>
              <a:spcBef>
                <a:spcPts val="1000"/>
              </a:spcBef>
              <a:spcAft>
                <a:spcPts val="0"/>
              </a:spcAft>
              <a:buClr>
                <a:schemeClr val="dk1"/>
              </a:buClr>
              <a:buSzPts val="1000"/>
              <a:buFont typeface="Arial"/>
              <a:buChar char="•"/>
              <a:defRPr b="0" i="0" sz="1000" u="none" cap="none" strike="noStrike">
                <a:solidFill>
                  <a:schemeClr val="dk1"/>
                </a:solidFill>
                <a:latin typeface="Arial "/>
                <a:ea typeface="Arial "/>
                <a:cs typeface="Arial "/>
                <a:sym typeface="Arial "/>
              </a:defRPr>
            </a:lvl5pPr>
            <a:lvl6pPr indent="-342900" lvl="5" marL="2743200" marR="0" rtl="0" algn="l">
              <a:lnSpc>
                <a:spcPct val="90000"/>
              </a:lnSpc>
              <a:spcBef>
                <a:spcPts val="1000"/>
              </a:spcBef>
              <a:spcAft>
                <a:spcPts val="0"/>
              </a:spcAft>
              <a:buClr>
                <a:schemeClr val="dk1"/>
              </a:buClr>
              <a:buSzPts val="1800"/>
              <a:buFont typeface="Arial"/>
              <a:buChar char="•"/>
              <a:defRPr b="0" i="0" sz="1800" u="none" cap="none" strike="noStrike">
                <a:solidFill>
                  <a:schemeClr val="dk1"/>
                </a:solidFill>
                <a:latin typeface="Arial "/>
                <a:ea typeface="Arial "/>
                <a:cs typeface="Arial "/>
                <a:sym typeface="Arial "/>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
                <a:ea typeface="Arial "/>
                <a:cs typeface="Arial "/>
                <a:sym typeface="Arial "/>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
                <a:ea typeface="Arial "/>
                <a:cs typeface="Arial "/>
                <a:sym typeface="Arial "/>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
                <a:ea typeface="Arial "/>
                <a:cs typeface="Arial "/>
                <a:sym typeface="Arial "/>
              </a:defRPr>
            </a:lvl9pPr>
          </a:lstStyle>
          <a:p/>
        </p:txBody>
      </p:sp>
      <p:sp>
        <p:nvSpPr>
          <p:cNvPr id="12" name="Google Shape;12;p4"/>
          <p:cNvSpPr txBox="1"/>
          <p:nvPr>
            <p:ph idx="11" type="ftr"/>
          </p:nvPr>
        </p:nvSpPr>
        <p:spPr>
          <a:xfrm>
            <a:off x="288000" y="6192000"/>
            <a:ext cx="7560000" cy="360000"/>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800" u="none" cap="none" strike="noStrike">
                <a:solidFill>
                  <a:srgbClr val="888888"/>
                </a:solidFill>
                <a:latin typeface="Arial "/>
                <a:ea typeface="Arial "/>
                <a:cs typeface="Arial "/>
                <a:sym typeface="Arial "/>
              </a:defRPr>
            </a:lvl1pPr>
            <a:lvl2pPr lvl="1" marR="0" rtl="0" algn="l">
              <a:spcBef>
                <a:spcPts val="0"/>
              </a:spcBef>
              <a:spcAft>
                <a:spcPts val="0"/>
              </a:spcAft>
              <a:buSzPts val="1400"/>
              <a:buNone/>
              <a:defRPr b="0" i="0" sz="1800" u="none" cap="none" strike="noStrike">
                <a:solidFill>
                  <a:schemeClr val="dk1"/>
                </a:solidFill>
                <a:latin typeface="Arial "/>
                <a:ea typeface="Arial "/>
                <a:cs typeface="Arial "/>
                <a:sym typeface="Arial "/>
              </a:defRPr>
            </a:lvl2pPr>
            <a:lvl3pPr lvl="2" marR="0" rtl="0" algn="l">
              <a:spcBef>
                <a:spcPts val="0"/>
              </a:spcBef>
              <a:spcAft>
                <a:spcPts val="0"/>
              </a:spcAft>
              <a:buSzPts val="1400"/>
              <a:buNone/>
              <a:defRPr b="0" i="0" sz="1800" u="none" cap="none" strike="noStrike">
                <a:solidFill>
                  <a:schemeClr val="dk1"/>
                </a:solidFill>
                <a:latin typeface="Arial "/>
                <a:ea typeface="Arial "/>
                <a:cs typeface="Arial "/>
                <a:sym typeface="Arial "/>
              </a:defRPr>
            </a:lvl3pPr>
            <a:lvl4pPr lvl="3" marR="0" rtl="0" algn="l">
              <a:spcBef>
                <a:spcPts val="0"/>
              </a:spcBef>
              <a:spcAft>
                <a:spcPts val="0"/>
              </a:spcAft>
              <a:buSzPts val="1400"/>
              <a:buNone/>
              <a:defRPr b="0" i="0" sz="1800" u="none" cap="none" strike="noStrike">
                <a:solidFill>
                  <a:schemeClr val="dk1"/>
                </a:solidFill>
                <a:latin typeface="Arial "/>
                <a:ea typeface="Arial "/>
                <a:cs typeface="Arial "/>
                <a:sym typeface="Arial "/>
              </a:defRPr>
            </a:lvl4pPr>
            <a:lvl5pPr lvl="4" marR="0" rtl="0" algn="l">
              <a:spcBef>
                <a:spcPts val="0"/>
              </a:spcBef>
              <a:spcAft>
                <a:spcPts val="0"/>
              </a:spcAft>
              <a:buSzPts val="1400"/>
              <a:buNone/>
              <a:defRPr b="0" i="0" sz="1800" u="none" cap="none" strike="noStrike">
                <a:solidFill>
                  <a:schemeClr val="dk1"/>
                </a:solidFill>
                <a:latin typeface="Arial "/>
                <a:ea typeface="Arial "/>
                <a:cs typeface="Arial "/>
                <a:sym typeface="Arial "/>
              </a:defRPr>
            </a:lvl5pPr>
            <a:lvl6pPr lvl="5" marR="0" rtl="0" algn="l">
              <a:spcBef>
                <a:spcPts val="0"/>
              </a:spcBef>
              <a:spcAft>
                <a:spcPts val="0"/>
              </a:spcAft>
              <a:buSzPts val="1400"/>
              <a:buNone/>
              <a:defRPr b="0" i="0" sz="1800" u="none" cap="none" strike="noStrike">
                <a:solidFill>
                  <a:schemeClr val="dk1"/>
                </a:solidFill>
                <a:latin typeface="Arial "/>
                <a:ea typeface="Arial "/>
                <a:cs typeface="Arial "/>
                <a:sym typeface="Arial "/>
              </a:defRPr>
            </a:lvl6pPr>
            <a:lvl7pPr lvl="6" marR="0" rtl="0" algn="l">
              <a:spcBef>
                <a:spcPts val="0"/>
              </a:spcBef>
              <a:spcAft>
                <a:spcPts val="0"/>
              </a:spcAft>
              <a:buSzPts val="1400"/>
              <a:buNone/>
              <a:defRPr b="0" i="0" sz="1800" u="none" cap="none" strike="noStrike">
                <a:solidFill>
                  <a:schemeClr val="dk1"/>
                </a:solidFill>
                <a:latin typeface="Arial "/>
                <a:ea typeface="Arial "/>
                <a:cs typeface="Arial "/>
                <a:sym typeface="Arial "/>
              </a:defRPr>
            </a:lvl7pPr>
            <a:lvl8pPr lvl="7" marR="0" rtl="0" algn="l">
              <a:spcBef>
                <a:spcPts val="0"/>
              </a:spcBef>
              <a:spcAft>
                <a:spcPts val="0"/>
              </a:spcAft>
              <a:buSzPts val="1400"/>
              <a:buNone/>
              <a:defRPr b="0" i="0" sz="1800" u="none" cap="none" strike="noStrike">
                <a:solidFill>
                  <a:schemeClr val="dk1"/>
                </a:solidFill>
                <a:latin typeface="Arial "/>
                <a:ea typeface="Arial "/>
                <a:cs typeface="Arial "/>
                <a:sym typeface="Arial "/>
              </a:defRPr>
            </a:lvl8pPr>
            <a:lvl9pPr lvl="8" marR="0" rtl="0" algn="l">
              <a:spcBef>
                <a:spcPts val="0"/>
              </a:spcBef>
              <a:spcAft>
                <a:spcPts val="0"/>
              </a:spcAft>
              <a:buSzPts val="1400"/>
              <a:buNone/>
              <a:defRPr b="0" i="0" sz="1800" u="none" cap="none" strike="noStrike">
                <a:solidFill>
                  <a:schemeClr val="dk1"/>
                </a:solidFill>
                <a:latin typeface="Arial "/>
                <a:ea typeface="Arial "/>
                <a:cs typeface="Arial "/>
                <a:sym typeface="Arial "/>
              </a:defRPr>
            </a:lvl9pPr>
          </a:lstStyle>
          <a:p/>
        </p:txBody>
      </p:sp>
      <p:sp>
        <p:nvSpPr>
          <p:cNvPr id="13" name="Google Shape;13;p4"/>
          <p:cNvSpPr/>
          <p:nvPr>
            <p:ph idx="12" type="sldNum"/>
          </p:nvPr>
        </p:nvSpPr>
        <p:spPr>
          <a:xfrm>
            <a:off x="11575764" y="6241764"/>
            <a:ext cx="270474" cy="270474"/>
          </a:xfrm>
          <a:prstGeom prst="ellipse">
            <a:avLst/>
          </a:prstGeom>
          <a:solidFill>
            <a:schemeClr val="accent1"/>
          </a:solidFill>
          <a:ln>
            <a:noFill/>
          </a:ln>
        </p:spPr>
        <p:txBody>
          <a:bodyPr anchorCtr="0" anchor="ctr" bIns="0" lIns="0" spcFirstLastPara="1" rIns="0" wrap="square" tIns="0">
            <a:noAutofit/>
          </a:bodyPr>
          <a:lstStyle>
            <a:lvl1pPr indent="0" lvl="0" marL="0" marR="0" rtl="0" algn="ctr">
              <a:spcBef>
                <a:spcPts val="0"/>
              </a:spcBef>
              <a:buNone/>
              <a:defRPr b="0" i="0" sz="1000" u="none" cap="none" strike="noStrike">
                <a:solidFill>
                  <a:schemeClr val="dk2"/>
                </a:solidFill>
                <a:latin typeface="Arial "/>
                <a:ea typeface="Arial "/>
                <a:cs typeface="Arial "/>
                <a:sym typeface="Arial "/>
              </a:defRPr>
            </a:lvl1pPr>
            <a:lvl2pPr indent="0" lvl="1" marL="0" marR="0" rtl="0" algn="ctr">
              <a:spcBef>
                <a:spcPts val="0"/>
              </a:spcBef>
              <a:buNone/>
              <a:defRPr b="0" i="0" sz="1000" u="none" cap="none" strike="noStrike">
                <a:solidFill>
                  <a:schemeClr val="dk2"/>
                </a:solidFill>
                <a:latin typeface="Arial "/>
                <a:ea typeface="Arial "/>
                <a:cs typeface="Arial "/>
                <a:sym typeface="Arial "/>
              </a:defRPr>
            </a:lvl2pPr>
            <a:lvl3pPr indent="0" lvl="2" marL="0" marR="0" rtl="0" algn="ctr">
              <a:spcBef>
                <a:spcPts val="0"/>
              </a:spcBef>
              <a:buNone/>
              <a:defRPr b="0" i="0" sz="1000" u="none" cap="none" strike="noStrike">
                <a:solidFill>
                  <a:schemeClr val="dk2"/>
                </a:solidFill>
                <a:latin typeface="Arial "/>
                <a:ea typeface="Arial "/>
                <a:cs typeface="Arial "/>
                <a:sym typeface="Arial "/>
              </a:defRPr>
            </a:lvl3pPr>
            <a:lvl4pPr indent="0" lvl="3" marL="0" marR="0" rtl="0" algn="ctr">
              <a:spcBef>
                <a:spcPts val="0"/>
              </a:spcBef>
              <a:buNone/>
              <a:defRPr b="0" i="0" sz="1000" u="none" cap="none" strike="noStrike">
                <a:solidFill>
                  <a:schemeClr val="dk2"/>
                </a:solidFill>
                <a:latin typeface="Arial "/>
                <a:ea typeface="Arial "/>
                <a:cs typeface="Arial "/>
                <a:sym typeface="Arial "/>
              </a:defRPr>
            </a:lvl4pPr>
            <a:lvl5pPr indent="0" lvl="4" marL="0" marR="0" rtl="0" algn="ctr">
              <a:spcBef>
                <a:spcPts val="0"/>
              </a:spcBef>
              <a:buNone/>
              <a:defRPr b="0" i="0" sz="1000" u="none" cap="none" strike="noStrike">
                <a:solidFill>
                  <a:schemeClr val="dk2"/>
                </a:solidFill>
                <a:latin typeface="Arial "/>
                <a:ea typeface="Arial "/>
                <a:cs typeface="Arial "/>
                <a:sym typeface="Arial "/>
              </a:defRPr>
            </a:lvl5pPr>
            <a:lvl6pPr indent="0" lvl="5" marL="0" marR="0" rtl="0" algn="ctr">
              <a:spcBef>
                <a:spcPts val="0"/>
              </a:spcBef>
              <a:buNone/>
              <a:defRPr b="0" i="0" sz="1000" u="none" cap="none" strike="noStrike">
                <a:solidFill>
                  <a:schemeClr val="dk2"/>
                </a:solidFill>
                <a:latin typeface="Arial "/>
                <a:ea typeface="Arial "/>
                <a:cs typeface="Arial "/>
                <a:sym typeface="Arial "/>
              </a:defRPr>
            </a:lvl6pPr>
            <a:lvl7pPr indent="0" lvl="6" marL="0" marR="0" rtl="0" algn="ctr">
              <a:spcBef>
                <a:spcPts val="0"/>
              </a:spcBef>
              <a:buNone/>
              <a:defRPr b="0" i="0" sz="1000" u="none" cap="none" strike="noStrike">
                <a:solidFill>
                  <a:schemeClr val="dk2"/>
                </a:solidFill>
                <a:latin typeface="Arial "/>
                <a:ea typeface="Arial "/>
                <a:cs typeface="Arial "/>
                <a:sym typeface="Arial "/>
              </a:defRPr>
            </a:lvl7pPr>
            <a:lvl8pPr indent="0" lvl="7" marL="0" marR="0" rtl="0" algn="ctr">
              <a:spcBef>
                <a:spcPts val="0"/>
              </a:spcBef>
              <a:buNone/>
              <a:defRPr b="0" i="0" sz="1000" u="none" cap="none" strike="noStrike">
                <a:solidFill>
                  <a:schemeClr val="dk2"/>
                </a:solidFill>
                <a:latin typeface="Arial "/>
                <a:ea typeface="Arial "/>
                <a:cs typeface="Arial "/>
                <a:sym typeface="Arial "/>
              </a:defRPr>
            </a:lvl8pPr>
            <a:lvl9pPr indent="0" lvl="8" marL="0" marR="0" rtl="0" algn="ctr">
              <a:spcBef>
                <a:spcPts val="0"/>
              </a:spcBef>
              <a:buNone/>
              <a:defRPr b="0" i="0" sz="1000" u="none" cap="none" strike="noStrike">
                <a:solidFill>
                  <a:schemeClr val="dk2"/>
                </a:solidFill>
                <a:latin typeface="Arial "/>
                <a:ea typeface="Arial "/>
                <a:cs typeface="Arial "/>
                <a:sym typeface="Arial "/>
              </a:defRPr>
            </a:lvl9pPr>
          </a:lstStyle>
          <a:p>
            <a:pPr indent="0" lvl="0" marL="0" rtl="0" algn="ctr">
              <a:spcBef>
                <a:spcPts val="0"/>
              </a:spcBef>
              <a:spcAft>
                <a:spcPts val="0"/>
              </a:spcAft>
              <a:buNone/>
            </a:pPr>
            <a:fld id="{00000000-1234-1234-1234-123412341234}" type="slidenum">
              <a:rPr lang="ru-RU"/>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F3F3F">
            <a:alpha val="80000"/>
          </a:srgbClr>
        </a:solidFill>
      </p:bgPr>
    </p:bg>
    <p:spTree>
      <p:nvGrpSpPr>
        <p:cNvPr id="169" name="Shape 169"/>
        <p:cNvGrpSpPr/>
        <p:nvPr/>
      </p:nvGrpSpPr>
      <p:grpSpPr>
        <a:xfrm>
          <a:off x="0" y="0"/>
          <a:ext cx="0" cy="0"/>
          <a:chOff x="0" y="0"/>
          <a:chExt cx="0" cy="0"/>
        </a:xfrm>
      </p:grpSpPr>
      <p:pic>
        <p:nvPicPr>
          <p:cNvPr id="170" name="Google Shape;170;p1"/>
          <p:cNvPicPr preferRelativeResize="0"/>
          <p:nvPr>
            <p:ph idx="2" type="pic"/>
          </p:nvPr>
        </p:nvPicPr>
        <p:blipFill rotWithShape="1">
          <a:blip r:embed="rId3">
            <a:alphaModFix/>
          </a:blip>
          <a:srcRect b="0" l="24664" r="0" t="0"/>
          <a:stretch/>
        </p:blipFill>
        <p:spPr>
          <a:xfrm>
            <a:off x="0" y="-1"/>
            <a:ext cx="5166483" cy="6858000"/>
          </a:xfrm>
          <a:prstGeom prst="rect">
            <a:avLst/>
          </a:prstGeom>
          <a:solidFill>
            <a:srgbClr val="3F3F3F"/>
          </a:solidFill>
          <a:ln>
            <a:noFill/>
          </a:ln>
        </p:spPr>
      </p:pic>
      <p:sp>
        <p:nvSpPr>
          <p:cNvPr id="171" name="Google Shape;171;p1"/>
          <p:cNvSpPr txBox="1"/>
          <p:nvPr>
            <p:ph type="ctrTitle"/>
          </p:nvPr>
        </p:nvSpPr>
        <p:spPr>
          <a:xfrm>
            <a:off x="5166483" y="0"/>
            <a:ext cx="7025400" cy="6858000"/>
          </a:xfrm>
          <a:prstGeom prst="rect">
            <a:avLst/>
          </a:prstGeom>
          <a:solidFill>
            <a:schemeClr val="dk2">
              <a:alpha val="69803"/>
            </a:schemeClr>
          </a:solidFill>
          <a:ln>
            <a:noFill/>
          </a:ln>
        </p:spPr>
        <p:txBody>
          <a:bodyPr anchorCtr="0" anchor="ctr" bIns="0" lIns="1116000" spcFirstLastPara="1" rIns="180000" wrap="square" tIns="0">
            <a:noAutofit/>
          </a:bodyPr>
          <a:lstStyle/>
          <a:p>
            <a:pPr indent="0" lvl="0" marL="0" rtl="0" algn="l">
              <a:lnSpc>
                <a:spcPct val="110000"/>
              </a:lnSpc>
              <a:spcBef>
                <a:spcPts val="0"/>
              </a:spcBef>
              <a:spcAft>
                <a:spcPts val="0"/>
              </a:spcAft>
              <a:buClr>
                <a:schemeClr val="lt1"/>
              </a:buClr>
              <a:buSzPts val="5000"/>
              <a:buFont typeface="Gill Sans"/>
              <a:buNone/>
            </a:pPr>
            <a:r>
              <a:rPr lang="ru-RU" sz="4100"/>
              <a:t>Почему стрептококк стал универсальным?</a:t>
            </a:r>
            <a:endParaRPr sz="4100"/>
          </a:p>
        </p:txBody>
      </p:sp>
      <p:sp>
        <p:nvSpPr>
          <p:cNvPr id="172" name="Google Shape;172;p1"/>
          <p:cNvSpPr txBox="1"/>
          <p:nvPr/>
        </p:nvSpPr>
        <p:spPr>
          <a:xfrm>
            <a:off x="6244367" y="4442600"/>
            <a:ext cx="48696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ru-RU" sz="1800">
                <a:solidFill>
                  <a:schemeClr val="lt1"/>
                </a:solidFill>
                <a:latin typeface="Arial "/>
                <a:ea typeface="Arial "/>
                <a:cs typeface="Arial "/>
                <a:sym typeface="Arial "/>
              </a:rPr>
              <a:t>Выполнила: </a:t>
            </a:r>
            <a:r>
              <a:rPr b="0" i="0" lang="ru-RU" sz="1800" u="none" cap="none" strike="noStrike">
                <a:solidFill>
                  <a:schemeClr val="lt1"/>
                </a:solidFill>
                <a:latin typeface="Arial "/>
                <a:ea typeface="Arial "/>
                <a:cs typeface="Arial "/>
                <a:sym typeface="Arial "/>
              </a:rPr>
              <a:t>Усова Екатерина 9 «Б»</a:t>
            </a:r>
            <a:endParaRPr b="0" i="0" sz="1800" u="none" cap="none" strike="noStrike">
              <a:solidFill>
                <a:schemeClr val="lt1"/>
              </a:solidFill>
              <a:latin typeface="Arial "/>
              <a:ea typeface="Arial "/>
              <a:cs typeface="Arial "/>
              <a:sym typeface="Arial "/>
            </a:endParaRPr>
          </a:p>
          <a:p>
            <a:pPr indent="0" lvl="0" marL="0" marR="0" rtl="0" algn="l">
              <a:spcBef>
                <a:spcPts val="0"/>
              </a:spcBef>
              <a:spcAft>
                <a:spcPts val="0"/>
              </a:spcAft>
              <a:buNone/>
            </a:pPr>
            <a:r>
              <a:rPr lang="ru-RU" sz="1800">
                <a:solidFill>
                  <a:schemeClr val="lt1"/>
                </a:solidFill>
                <a:latin typeface="Arial "/>
                <a:ea typeface="Arial "/>
                <a:cs typeface="Arial "/>
                <a:sym typeface="Arial "/>
              </a:rPr>
              <a:t>Научный руководитель: Волохова Р.Ю</a:t>
            </a:r>
            <a:endParaRPr sz="1800">
              <a:solidFill>
                <a:schemeClr val="lt1"/>
              </a:solidFill>
              <a:latin typeface="Arial "/>
              <a:ea typeface="Arial "/>
              <a:cs typeface="Arial "/>
              <a:sym typeface="Arial "/>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17273"/>
        </a:solidFill>
      </p:bgPr>
    </p:bg>
    <p:spTree>
      <p:nvGrpSpPr>
        <p:cNvPr id="176" name="Shape 176"/>
        <p:cNvGrpSpPr/>
        <p:nvPr/>
      </p:nvGrpSpPr>
      <p:grpSpPr>
        <a:xfrm>
          <a:off x="0" y="0"/>
          <a:ext cx="0" cy="0"/>
          <a:chOff x="0" y="0"/>
          <a:chExt cx="0" cy="0"/>
        </a:xfrm>
      </p:grpSpPr>
      <p:sp>
        <p:nvSpPr>
          <p:cNvPr id="177" name="Google Shape;177;p2"/>
          <p:cNvSpPr txBox="1"/>
          <p:nvPr>
            <p:ph type="title"/>
          </p:nvPr>
        </p:nvSpPr>
        <p:spPr>
          <a:xfrm>
            <a:off x="684000" y="808186"/>
            <a:ext cx="7560000" cy="370166"/>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chemeClr val="accent2"/>
              </a:buClr>
              <a:buSzPts val="3200"/>
              <a:buFont typeface="Gill Sans"/>
              <a:buNone/>
            </a:pPr>
            <a:r>
              <a:rPr lang="ru-RU"/>
              <a:t>О ЧЕМ ИССЛЕДОВАНИЕ?</a:t>
            </a:r>
            <a:endParaRPr/>
          </a:p>
        </p:txBody>
      </p:sp>
      <p:sp>
        <p:nvSpPr>
          <p:cNvPr id="178" name="Google Shape;178;p2"/>
          <p:cNvSpPr txBox="1"/>
          <p:nvPr>
            <p:ph idx="2" type="body"/>
          </p:nvPr>
        </p:nvSpPr>
        <p:spPr>
          <a:xfrm>
            <a:off x="684000" y="1450239"/>
            <a:ext cx="10800000" cy="43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r>
              <a:rPr b="1" i="1" lang="ru-RU">
                <a:latin typeface="Times New Roman"/>
                <a:ea typeface="Times New Roman"/>
                <a:cs typeface="Times New Roman"/>
                <a:sym typeface="Times New Roman"/>
              </a:rPr>
              <a:t>Актуальность темы</a:t>
            </a:r>
            <a:r>
              <a:rPr lang="ru-RU">
                <a:latin typeface="Times New Roman"/>
                <a:ea typeface="Times New Roman"/>
                <a:cs typeface="Times New Roman"/>
                <a:sym typeface="Times New Roman"/>
              </a:rPr>
              <a:t>. </a:t>
            </a:r>
            <a:r>
              <a:rPr lang="ru-RU">
                <a:latin typeface="Times New Roman"/>
                <a:ea typeface="Times New Roman"/>
                <a:cs typeface="Times New Roman"/>
                <a:sym typeface="Times New Roman"/>
              </a:rPr>
              <a:t>В современном мире достаточно много различных инфекций, вызываемых бактериями и не только, но одна из самых опасных и универсальных считается бактерия и вызываемая ею инфекция, о которой сегодня пойдет речь – стрептококк и стрептококковая инфекция. Его универсальность (распространенность, охват для заражения многих зон) происходит от многих факторов таких, как поражение доступной слизистой (например, горла), высокая устойчивость во внешней среде, также фактор того, что человек может не ощущать патогенного воздействия бактерий на организм, так как это сдерживается иммунной системой и не вызывает заболевание (проще говоря, человек может быть заражен, но не заболел).</a:t>
            </a:r>
            <a:endParaRPr>
              <a:latin typeface="Times New Roman"/>
              <a:ea typeface="Times New Roman"/>
              <a:cs typeface="Times New Roman"/>
              <a:sym typeface="Times New Roman"/>
            </a:endParaRPr>
          </a:p>
          <a:p>
            <a:pPr indent="0" lvl="0" marL="0" rtl="0" algn="l">
              <a:lnSpc>
                <a:spcPct val="100000"/>
              </a:lnSpc>
              <a:spcBef>
                <a:spcPts val="1000"/>
              </a:spcBef>
              <a:spcAft>
                <a:spcPts val="0"/>
              </a:spcAft>
              <a:buSzPts val="1600"/>
              <a:buNone/>
            </a:pPr>
            <a:r>
              <a:rPr b="1" i="1" lang="ru-RU">
                <a:latin typeface="Times New Roman"/>
                <a:ea typeface="Times New Roman"/>
                <a:cs typeface="Times New Roman"/>
                <a:sym typeface="Times New Roman"/>
              </a:rPr>
              <a:t>Цель данной работы </a:t>
            </a:r>
            <a:r>
              <a:rPr lang="ru-RU">
                <a:latin typeface="Times New Roman"/>
                <a:ea typeface="Times New Roman"/>
                <a:cs typeface="Times New Roman"/>
                <a:sym typeface="Times New Roman"/>
              </a:rPr>
              <a:t>-</a:t>
            </a:r>
            <a:r>
              <a:rPr b="1" i="1" lang="ru-RU">
                <a:latin typeface="Times New Roman"/>
                <a:ea typeface="Times New Roman"/>
                <a:cs typeface="Times New Roman"/>
                <a:sym typeface="Times New Roman"/>
              </a:rPr>
              <a:t> </a:t>
            </a:r>
            <a:r>
              <a:rPr lang="ru-RU">
                <a:latin typeface="Times New Roman"/>
                <a:ea typeface="Times New Roman"/>
                <a:cs typeface="Times New Roman"/>
                <a:sym typeface="Times New Roman"/>
              </a:rPr>
              <a:t>выяснение вопроса, почему стрептококк стал настолько универсальным.</a:t>
            </a:r>
            <a:endParaRPr/>
          </a:p>
          <a:p>
            <a:pPr indent="0" lvl="0" marL="0" rtl="0" algn="l">
              <a:lnSpc>
                <a:spcPct val="100000"/>
              </a:lnSpc>
              <a:spcBef>
                <a:spcPts val="1000"/>
              </a:spcBef>
              <a:spcAft>
                <a:spcPts val="0"/>
              </a:spcAft>
              <a:buSzPts val="1600"/>
              <a:buNone/>
            </a:pPr>
            <a:r>
              <a:rPr b="1" i="1" lang="ru-RU">
                <a:latin typeface="Times New Roman"/>
                <a:ea typeface="Times New Roman"/>
                <a:cs typeface="Times New Roman"/>
                <a:sym typeface="Times New Roman"/>
              </a:rPr>
              <a:t>Задачи данной работы</a:t>
            </a:r>
            <a:r>
              <a:rPr i="1" lang="ru-RU">
                <a:latin typeface="Times New Roman"/>
                <a:ea typeface="Times New Roman"/>
                <a:cs typeface="Times New Roman"/>
                <a:sym typeface="Times New Roman"/>
              </a:rPr>
              <a:t>:</a:t>
            </a:r>
            <a:endParaRPr/>
          </a:p>
          <a:p>
            <a:pPr indent="0" lvl="0" marL="0" rtl="0" algn="l">
              <a:lnSpc>
                <a:spcPct val="100000"/>
              </a:lnSpc>
              <a:spcBef>
                <a:spcPts val="1000"/>
              </a:spcBef>
              <a:spcAft>
                <a:spcPts val="0"/>
              </a:spcAft>
              <a:buSzPts val="1600"/>
              <a:buNone/>
            </a:pPr>
            <a:r>
              <a:rPr lang="ru-RU">
                <a:latin typeface="Times New Roman"/>
                <a:ea typeface="Times New Roman"/>
                <a:cs typeface="Times New Roman"/>
                <a:sym typeface="Times New Roman"/>
              </a:rPr>
              <a:t>Изучив информацию по литературным источникам, описать следующие вопросы:</a:t>
            </a:r>
            <a:endParaRPr/>
          </a:p>
          <a:p>
            <a:pPr indent="0" lvl="0" marL="0" rtl="0" algn="l">
              <a:lnSpc>
                <a:spcPct val="100000"/>
              </a:lnSpc>
              <a:spcBef>
                <a:spcPts val="1000"/>
              </a:spcBef>
              <a:spcAft>
                <a:spcPts val="0"/>
              </a:spcAft>
              <a:buSzPts val="1600"/>
              <a:buNone/>
            </a:pPr>
            <a:r>
              <a:rPr lang="ru-RU">
                <a:latin typeface="Times New Roman"/>
                <a:ea typeface="Times New Roman"/>
                <a:cs typeface="Times New Roman"/>
                <a:sym typeface="Times New Roman"/>
              </a:rPr>
              <a:t>  —Что такое стрептококк?</a:t>
            </a:r>
            <a:endParaRPr/>
          </a:p>
          <a:p>
            <a:pPr indent="0" lvl="0" marL="0" rtl="0" algn="l">
              <a:lnSpc>
                <a:spcPct val="100000"/>
              </a:lnSpc>
              <a:spcBef>
                <a:spcPts val="1000"/>
              </a:spcBef>
              <a:spcAft>
                <a:spcPts val="0"/>
              </a:spcAft>
              <a:buSzPts val="1600"/>
              <a:buNone/>
            </a:pPr>
            <a:r>
              <a:rPr lang="ru-RU">
                <a:latin typeface="Times New Roman"/>
                <a:ea typeface="Times New Roman"/>
                <a:cs typeface="Times New Roman"/>
                <a:sym typeface="Times New Roman"/>
              </a:rPr>
              <a:t>  —Какие характеристики имеет стрептококк?</a:t>
            </a:r>
            <a:endParaRPr/>
          </a:p>
          <a:p>
            <a:pPr indent="0" lvl="0" marL="0" rtl="0" algn="l">
              <a:lnSpc>
                <a:spcPct val="100000"/>
              </a:lnSpc>
              <a:spcBef>
                <a:spcPts val="1000"/>
              </a:spcBef>
              <a:spcAft>
                <a:spcPts val="0"/>
              </a:spcAft>
              <a:buSzPts val="1600"/>
              <a:buNone/>
            </a:pPr>
            <a:r>
              <a:rPr lang="ru-RU">
                <a:latin typeface="Times New Roman"/>
                <a:ea typeface="Times New Roman"/>
                <a:cs typeface="Times New Roman"/>
                <a:sym typeface="Times New Roman"/>
              </a:rPr>
              <a:t>  —Какой патогенез у заболеваний, вызываемых стрептококком, и у аутоиммунных заболеваниях?</a:t>
            </a:r>
            <a:endParaRPr/>
          </a:p>
          <a:p>
            <a:pPr indent="0" lvl="0" marL="0" rtl="0" algn="l">
              <a:lnSpc>
                <a:spcPct val="100000"/>
              </a:lnSpc>
              <a:spcBef>
                <a:spcPts val="1000"/>
              </a:spcBef>
              <a:spcAft>
                <a:spcPts val="0"/>
              </a:spcAft>
              <a:buSzPts val="1600"/>
              <a:buNone/>
            </a:pPr>
            <a:br>
              <a:rPr lang="ru-RU">
                <a:latin typeface="Times New Roman"/>
                <a:ea typeface="Times New Roman"/>
                <a:cs typeface="Times New Roman"/>
                <a:sym typeface="Times New Roman"/>
              </a:rPr>
            </a:br>
            <a:br>
              <a:rPr lang="ru-RU"/>
            </a:b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
          <p:cNvSpPr txBox="1"/>
          <p:nvPr>
            <p:ph type="title"/>
          </p:nvPr>
        </p:nvSpPr>
        <p:spPr>
          <a:xfrm>
            <a:off x="684000" y="808186"/>
            <a:ext cx="7560000" cy="370166"/>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chemeClr val="accent2"/>
              </a:buClr>
              <a:buSzPts val="3200"/>
              <a:buFont typeface="Gill Sans"/>
              <a:buNone/>
            </a:pPr>
            <a:r>
              <a:rPr lang="ru-RU"/>
              <a:t>РЕЗУЛЬТАТЫ ПО РАБОТЕ</a:t>
            </a:r>
            <a:endParaRPr/>
          </a:p>
        </p:txBody>
      </p:sp>
      <p:sp>
        <p:nvSpPr>
          <p:cNvPr id="184" name="Google Shape;184;p3"/>
          <p:cNvSpPr txBox="1"/>
          <p:nvPr>
            <p:ph idx="2" type="body"/>
          </p:nvPr>
        </p:nvSpPr>
        <p:spPr>
          <a:xfrm>
            <a:off x="684000" y="1450239"/>
            <a:ext cx="10800000" cy="43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r>
              <a:rPr lang="ru-RU">
                <a:latin typeface="Times New Roman"/>
                <a:ea typeface="Times New Roman"/>
                <a:cs typeface="Times New Roman"/>
                <a:sym typeface="Times New Roman"/>
              </a:rPr>
              <a:t>На данный момент (ссылаясь на календарный план работы) выполнены следующие пункты:</a:t>
            </a:r>
            <a:endParaRPr/>
          </a:p>
          <a:p>
            <a:pPr indent="-342900" lvl="0" marL="342900" rtl="0" algn="l">
              <a:lnSpc>
                <a:spcPct val="100000"/>
              </a:lnSpc>
              <a:spcBef>
                <a:spcPts val="1000"/>
              </a:spcBef>
              <a:spcAft>
                <a:spcPts val="0"/>
              </a:spcAft>
              <a:buSzPts val="1600"/>
              <a:buAutoNum type="arabicParenR"/>
            </a:pPr>
            <a:r>
              <a:rPr lang="ru-RU">
                <a:latin typeface="Times New Roman"/>
                <a:ea typeface="Times New Roman"/>
                <a:cs typeface="Times New Roman"/>
                <a:sym typeface="Times New Roman"/>
              </a:rPr>
              <a:t>Были найдены источники для написания теоретической части</a:t>
            </a:r>
            <a:endParaRPr/>
          </a:p>
          <a:p>
            <a:pPr indent="-342900" lvl="0" marL="342900" rtl="0" algn="l">
              <a:lnSpc>
                <a:spcPct val="100000"/>
              </a:lnSpc>
              <a:spcBef>
                <a:spcPts val="1000"/>
              </a:spcBef>
              <a:spcAft>
                <a:spcPts val="0"/>
              </a:spcAft>
              <a:buSzPts val="1600"/>
              <a:buAutoNum type="arabicParenR"/>
            </a:pPr>
            <a:r>
              <a:rPr lang="ru-RU">
                <a:latin typeface="Times New Roman"/>
                <a:ea typeface="Times New Roman"/>
                <a:cs typeface="Times New Roman"/>
                <a:sym typeface="Times New Roman"/>
              </a:rPr>
              <a:t>Написано введение и 1 глава работы</a:t>
            </a:r>
            <a:endParaRPr/>
          </a:p>
          <a:p>
            <a:pPr indent="-342900" lvl="0" marL="342900" rtl="0" algn="l">
              <a:lnSpc>
                <a:spcPct val="100000"/>
              </a:lnSpc>
              <a:spcBef>
                <a:spcPts val="1000"/>
              </a:spcBef>
              <a:spcAft>
                <a:spcPts val="0"/>
              </a:spcAft>
              <a:buSzPts val="1600"/>
              <a:buAutoNum type="arabicParenR"/>
            </a:pPr>
            <a:r>
              <a:rPr lang="ru-RU">
                <a:latin typeface="Times New Roman"/>
                <a:ea typeface="Times New Roman"/>
                <a:cs typeface="Times New Roman"/>
                <a:sym typeface="Times New Roman"/>
              </a:rPr>
              <a:t>Работа отправлена руководителю на рецензию (1 глава)</a:t>
            </a:r>
            <a:endParaRPr>
              <a:latin typeface="Times New Roman"/>
              <a:ea typeface="Times New Roman"/>
              <a:cs typeface="Times New Roman"/>
              <a:sym typeface="Times New Roman"/>
            </a:endParaRPr>
          </a:p>
          <a:p>
            <a:pPr indent="-355600" lvl="0" marL="342900" rtl="0" algn="l">
              <a:lnSpc>
                <a:spcPct val="100000"/>
              </a:lnSpc>
              <a:spcBef>
                <a:spcPts val="1000"/>
              </a:spcBef>
              <a:spcAft>
                <a:spcPts val="0"/>
              </a:spcAft>
              <a:buSzPts val="1800"/>
              <a:buFont typeface="Times New Roman"/>
              <a:buAutoNum type="arabicParenR"/>
            </a:pPr>
            <a:r>
              <a:rPr lang="ru-RU">
                <a:latin typeface="Times New Roman"/>
                <a:ea typeface="Times New Roman"/>
                <a:cs typeface="Times New Roman"/>
                <a:sym typeface="Times New Roman"/>
              </a:rPr>
              <a:t>Внесены правки руководителем</a:t>
            </a:r>
            <a:endParaRPr>
              <a:latin typeface="Times New Roman"/>
              <a:ea typeface="Times New Roman"/>
              <a:cs typeface="Times New Roman"/>
              <a:sym typeface="Times New Roman"/>
            </a:endParaRPr>
          </a:p>
          <a:p>
            <a:pPr indent="-355600" lvl="0" marL="342900" rtl="0" algn="l">
              <a:lnSpc>
                <a:spcPct val="100000"/>
              </a:lnSpc>
              <a:spcBef>
                <a:spcPts val="1000"/>
              </a:spcBef>
              <a:spcAft>
                <a:spcPts val="0"/>
              </a:spcAft>
              <a:buSzPts val="1800"/>
              <a:buFont typeface="Times New Roman"/>
              <a:buAutoNum type="arabicParenR"/>
            </a:pPr>
            <a:r>
              <a:rPr lang="ru-RU">
                <a:latin typeface="Times New Roman"/>
                <a:ea typeface="Times New Roman"/>
                <a:cs typeface="Times New Roman"/>
                <a:sym typeface="Times New Roman"/>
              </a:rPr>
              <a:t>Исследование зарегистрировано на сайте школы</a:t>
            </a:r>
            <a:endParaRPr>
              <a:latin typeface="Times New Roman"/>
              <a:ea typeface="Times New Roman"/>
              <a:cs typeface="Times New Roman"/>
              <a:sym typeface="Times New Roman"/>
            </a:endParaRPr>
          </a:p>
          <a:p>
            <a:pPr indent="0" lvl="0" marL="0" rtl="0" algn="l">
              <a:lnSpc>
                <a:spcPct val="100000"/>
              </a:lnSpc>
              <a:spcBef>
                <a:spcPts val="1000"/>
              </a:spcBef>
              <a:spcAft>
                <a:spcPts val="0"/>
              </a:spcAft>
              <a:buNone/>
            </a:pPr>
            <a:br>
              <a:rPr lang="ru-RU">
                <a:latin typeface="Times New Roman"/>
                <a:ea typeface="Times New Roman"/>
                <a:cs typeface="Times New Roman"/>
                <a:sym typeface="Times New Roman"/>
              </a:rPr>
            </a:br>
            <a:endParaRPr>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Тема Office">
  <a:themeElements>
    <a:clrScheme name="MS Healthcare Pitch">
      <a:dk1>
        <a:srgbClr val="000000"/>
      </a:dk1>
      <a:lt1>
        <a:srgbClr val="FFFFFF"/>
      </a:lt1>
      <a:dk2>
        <a:srgbClr val="00292E"/>
      </a:dk2>
      <a:lt2>
        <a:srgbClr val="64B2C1"/>
      </a:lt2>
      <a:accent1>
        <a:srgbClr val="F0CDA1"/>
      </a:accent1>
      <a:accent2>
        <a:srgbClr val="107082"/>
      </a:accent2>
      <a:accent3>
        <a:srgbClr val="054854"/>
      </a:accent3>
      <a:accent4>
        <a:srgbClr val="00AEEF"/>
      </a:accent4>
      <a:accent5>
        <a:srgbClr val="F99927"/>
      </a:accent5>
      <a:accent6>
        <a:srgbClr val="EC7216"/>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Тема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2023-03-14T17:25:50Z</dcterms:created>
  <dc:creator>Кирилл Усов</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