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9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4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758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52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376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38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03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99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2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22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59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1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8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2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09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55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C9341-9E12-42E8-B462-52FEB74974E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3BE687-FBF8-4233-BA09-8801D4F10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5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andex.ru/images/search?p=1&amp;text=%D0%B3%D0%B8%D0%BF%D0%BE%D1%82%D0%B5%D0%B7%D0%B0+%D0%B0%D1%80%D1%82&amp;pos=69&amp;rpt=simage&amp;img_url=https%3A%2F%2Fcdn.clipart.email%2F39fddb6f7819bc7d2f065fe419b5bcf3_free-bean-people-download-free-clip-art-free-clip-art-on-clipart-_841-1206.png&amp;from=tabb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https://yandex.ru/images/search?p=9&amp;text=%D1%84%D0%B8%D0%B7%D0%B8%D1%87%D0%B5%D1%81%D0%BA%D0%B0%D1%8F+%D0%BD%D0%B0%D0%B3%D1%80%D1%83%D0%B7%D0%BA%D0%B0+%D0%B0%D1%80%D1%82%D1%8B&amp;pos=281&amp;rpt=simage&amp;img_url=https%3A%2F%2Fget.pxhere.com%2Fphoto%2Fman-silhouette-training-exercise-illustration-bodybuilding-athlete-academy-flexion-physical-exercise-clip-art-human-positions-human-action-physical-fitness-493666.jpg&amp;from=tabbar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yandex.ru/images/search?pos=23&amp;from=tabbar&amp;img_url=https%3A%2F%2Fpixy.org%2Fsrc%2F39%2F390651.png&amp;text=%D1%84%D0%B8%D0%B7%D0%B8%D1%87%D0%B5%D1%81%D0%BA%D0%B0%D1%8F+%D0%BD%D0%B0%D0%B3%D1%80%D1%83%D0%B7%D0%BA%D0%B0+%D0%B0%D1%80%D1%82%D1%8B&amp;rpt=simage" TargetMode="External"/><Relationship Id="rId12" Type="http://schemas.openxmlformats.org/officeDocument/2006/relationships/image" Target="../media/image9.jpeg"/><Relationship Id="rId2" Type="http://schemas.openxmlformats.org/officeDocument/2006/relationships/hyperlink" Target="https://yandex.ru/images/search?pos=1&amp;from=tabbar&amp;img_url=https%3A%2F%2Fw.wallhaven.cc%2Ffull%2Fod%2Fwallhaven-ode69l.png&amp;text=%D0%BE%D1%82%D0%B6%D0%B8%D0%BC%D0%B0%D0%BD%D0%B8%D1%8F+%D0%B0%D1%80%D1%82%D1%8B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hyperlink" Target="https://yandex.ru/images/search?pos=2&amp;from=tabbar&amp;img_url=https%3A%2F%2Fwww.clipartmax.com%2Fpng%2Ffull%2F17-175182_physical-fitness-physical-exercise-clip-art-fitness-woman-cartoon.png&amp;text=%D1%84%D0%B8%D0%B7%D0%B8%D1%87%D0%B5%D1%81%D0%BA%D0%B0%D1%8F+%D0%BD%D0%B0%D0%B3%D1%80%D1%83%D0%B7%D0%BA%D0%B0+%D0%B0%D1%80%D1%82%D1%8B&amp;rpt=simage" TargetMode="External"/><Relationship Id="rId10" Type="http://schemas.openxmlformats.org/officeDocument/2006/relationships/hyperlink" Target="https://yandex.ru/images/search?p=2&amp;text=%D0%B3%D0%B8%D0%BF%D0%BE%D1%82%D0%B5%D0%B7%D0%B0+%D0%B0%D1%80%D1%82&amp;pos=67&amp;rpt=simage&amp;img_url=https%3A%2F%2Fsun9-38.userapi.com%2F9qiKvDu9AzVKovOVquxvfGq0dREe9Ff38yoSPA%2FGK45YfhjcTQ.jpg&amp;from=tabbar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7.jpeg"/><Relationship Id="rId1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2dip.su/%D1%81%D0%BF%D0%B8%D1%81%D0%BE%D0%BA_%D0%BB%D0%B8%D1%82%D0%B5%D1%80%D0%B0%D1%82%D1%83%D1%80%D1%8B/69253" TargetMode="External"/><Relationship Id="rId2" Type="http://schemas.openxmlformats.org/officeDocument/2006/relationships/hyperlink" Target="http://2dip.su/%D1%81%D0%BF%D0%B8%D1%81%D0%BE%D0%BA_%D0%BB%D0%B8%D1%82%D0%B5%D1%80%D0%B0%D1%82%D1%83%D1%80%D1%8B/13056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2dip.su/%D1%81%D0%BF%D0%B8%D1%81%D0%BE%D0%BA_%D0%BB%D0%B8%D1%82%D0%B5%D1%80%D0%B0%D1%82%D1%83%D1%80%D1%8B/81893" TargetMode="External"/><Relationship Id="rId4" Type="http://schemas.openxmlformats.org/officeDocument/2006/relationships/hyperlink" Target="http://2dip.su/%D1%81%D0%BF%D0%B8%D1%81%D0%BE%D0%BA_%D0%BB%D0%B8%D1%82%D0%B5%D1%80%D0%B0%D1%82%D1%83%D1%80%D1%8B/580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409798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Общая физическая нагрузка, и ее влияние на самочувствие человека.</a:t>
            </a:r>
            <a:endParaRPr lang="ru-RU" dirty="0"/>
          </a:p>
        </p:txBody>
      </p:sp>
      <p:pic>
        <p:nvPicPr>
          <p:cNvPr id="1026" name="Picture 2" descr="https://avatars.mds.yandex.net/get-zen_doc/50840/pub_5d8a499b1d656a00acc58d18_5d8cb5473f548700ad8bece8/scale_12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73" y="1690688"/>
            <a:ext cx="7989454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8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3253" y="596401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Аннотация и цель исследования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8418" y="1585479"/>
            <a:ext cx="10515600" cy="49261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 сложившихся обстоятельствах мы большинство своего времени проводим в пределах квартиры. Сейчас мы не тратим время на дорогу до учебного заведения или работы. Недостаток движения пагубно влияет на самочувствии человека, но это та проблема, которую можно решить.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Цель</a:t>
            </a:r>
            <a:r>
              <a:rPr lang="en-US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 течение двух месяцев выполнять комплекс из 7-ми упражнений на все группы мышц. Каждую неделю увеличивать количество повторений в каждом из упражнений. Записывать количество повторений и самочувствие после каждого упражнения.</a:t>
            </a:r>
          </a:p>
        </p:txBody>
      </p:sp>
    </p:spTree>
    <p:extLst>
      <p:ext uri="{BB962C8B-B14F-4D97-AF65-F5344CB8AC3E}">
        <p14:creationId xmlns:p14="http://schemas.microsoft.com/office/powerpoint/2010/main" val="229639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233" y="1905000"/>
            <a:ext cx="8915400" cy="3777622"/>
          </a:xfrm>
        </p:spPr>
        <p:txBody>
          <a:bodyPr/>
          <a:lstStyle/>
          <a:p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Найти необходимый материал и изучить его.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Выяснить проблемы, цель и задачи проекта.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Придумать комплекс из 7-ми упражнений и приступить к их выполнению.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истечении двух месяцев сравнить показатели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Провести исследование среди определенной группы людей.</a:t>
            </a:r>
          </a:p>
        </p:txBody>
      </p:sp>
    </p:spTree>
    <p:extLst>
      <p:ext uri="{BB962C8B-B14F-4D97-AF65-F5344CB8AC3E}">
        <p14:creationId xmlns:p14="http://schemas.microsoft.com/office/powerpoint/2010/main" val="1232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701144"/>
              </p:ext>
            </p:extLst>
          </p:nvPr>
        </p:nvGraphicFramePr>
        <p:xfrm>
          <a:off x="2589213" y="434108"/>
          <a:ext cx="8915400" cy="598516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952819183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042977150"/>
                    </a:ext>
                  </a:extLst>
                </a:gridCol>
              </a:tblGrid>
              <a:tr h="10158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Выбор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темы и знакомство с консультантом.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20.10.2020-22.10.2020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674788"/>
                  </a:ext>
                </a:extLst>
              </a:tr>
              <a:tr h="175339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Выяснить проблему исследования. Установить цели и задачи.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23.10.2020-29.10.2020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940072"/>
                  </a:ext>
                </a:extLst>
              </a:tr>
              <a:tr h="10158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 Найти список необходимой литературы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30.10.2020-03.11.2020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350326"/>
                  </a:ext>
                </a:extLst>
              </a:tr>
              <a:tr h="10158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4. Получение исходных данных.</a:t>
                      </a: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04.11.2020Р-16.11.2020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515533"/>
                  </a:ext>
                </a:extLst>
              </a:tr>
              <a:tr h="118421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5. Регистрация исследования на сайте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17.11.2020-18.11.2020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83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0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540130"/>
              </p:ext>
            </p:extLst>
          </p:nvPr>
        </p:nvGraphicFramePr>
        <p:xfrm>
          <a:off x="2589213" y="424874"/>
          <a:ext cx="8915400" cy="595745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601777026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060878881"/>
                    </a:ext>
                  </a:extLst>
                </a:gridCol>
              </a:tblGrid>
              <a:tr h="11242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6. Поиск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необходимых упражнений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19.11.2020-20.11.2020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592083"/>
                  </a:ext>
                </a:extLst>
              </a:tr>
              <a:tr h="11242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7. Выполнение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всех условий исследования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25.11.2020-27.01.2021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662157"/>
                  </a:ext>
                </a:extLst>
              </a:tr>
              <a:tr h="11242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8. Получение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конечных результатов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27.01.2021-29.01.2021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344945"/>
                  </a:ext>
                </a:extLst>
              </a:tr>
              <a:tr h="14603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9. Анализ работы, подведение итогов.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Заключение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05.02.2021-10.01.20221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3286237"/>
                  </a:ext>
                </a:extLst>
              </a:tr>
              <a:tr h="11242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Защита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2.03.2021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7525" marR="77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4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4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Гипотеза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77585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</a:t>
            </a:r>
            <a:r>
              <a:rPr lang="ru-RU" dirty="0" smtClean="0"/>
              <a:t>жедневная физическая нагрузка положительно влияет на самочувствие человека. Все что нужно – пол.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38" name="Picture 14" descr="Bean Microsoft PowerPoint Clip Art, PNG, 841x1206px, Bean, Area, Art, Artwo..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4" y="3283198"/>
            <a:ext cx="21240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8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84484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Глава 1. Разновидности физической нагрузки…………………….</a:t>
            </a:r>
          </a:p>
          <a:p>
            <a:r>
              <a:rPr lang="ru-RU" dirty="0"/>
              <a:t>Глава 2. Польза физической нагрузки………………………………….</a:t>
            </a:r>
          </a:p>
          <a:p>
            <a:r>
              <a:rPr lang="ru-RU" dirty="0"/>
              <a:t>Глава 3. Вред физической нагрузки……………………………………..</a:t>
            </a:r>
          </a:p>
          <a:p>
            <a:endParaRPr lang="ru-RU" dirty="0"/>
          </a:p>
        </p:txBody>
      </p:sp>
      <p:pic>
        <p:nvPicPr>
          <p:cNvPr id="2050" name="Picture 2" descr="Правильно - ЦНС (центральная нервная...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4431">
            <a:off x="1001350" y="2406691"/>
            <a:ext cx="888749" cy="66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vatars.mds.yandex.net/get-zen_doc/236854/pub_5d2fc647998ed600adeb92af_5d2fc771e3062c00ad75f325/scale_1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8788" flipH="1">
            <a:off x="3928050" y="5361983"/>
            <a:ext cx="1110385" cy="76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hysical Fitness Physical Exercise Clip Art - Fitness Woman Cartoon - (1500...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0518">
            <a:off x="1879374" y="4642798"/>
            <a:ext cx="792246" cy="8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 rot="19592150" flipH="1" flipV="1">
            <a:off x="18015284" y="-2407390"/>
            <a:ext cx="906815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/>
              </a:rPr>
              <a:t>  </a:t>
            </a:r>
            <a:r>
              <a:rPr kumimoji="0" lang="ru-RU" altLang="ru-RU" sz="19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/>
              </a:rPr>
              <a:t>60×715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8" name="Picture 10" descr="Какие продукты запрещены перед физическими нагрузками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2150" flipH="1">
            <a:off x="10074610" y="1254140"/>
            <a:ext cx="716756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im0-tub-ru.yandex.net/i?id=6d12bb5d806f82b078424cd80975fb98-l&amp;n=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40699" flipV="1">
            <a:off x="2790094" y="624109"/>
            <a:ext cx="847391" cy="8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 rot="2373883" flipV="1">
            <a:off x="16621392" y="-4390096"/>
            <a:ext cx="45719" cy="1828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/>
              </a:rPr>
              <a:t>  </a:t>
            </a:r>
            <a:r>
              <a:rPr kumimoji="0" lang="ru-RU" altLang="ru-RU" sz="19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0"/>
              </a:rPr>
              <a:t>04×604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2" name="Picture 14" descr="Ренат Стафеев, Tallinn (Таллин)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73883">
            <a:off x="9909067" y="4228634"/>
            <a:ext cx="641181" cy="64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4.404content.com/1/3E/A3/2039787735058220420/fullsiz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46739">
            <a:off x="6030507" y="4364819"/>
            <a:ext cx="936207" cy="6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 rot="1400509" flipV="1">
            <a:off x="13473544" y="2438307"/>
            <a:ext cx="2609319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3"/>
              </a:rPr>
              <a:t>  </a:t>
            </a:r>
            <a:r>
              <a:rPr kumimoji="0" lang="ru-RU" altLang="ru-RU" sz="19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13"/>
              </a:rPr>
              <a:t>D 10000×6675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8" name="Picture 20" descr="упражнение, Иллюстрация, Бодибилдинг, Спортсмен, Академия, Сгибание, физиче...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0509">
            <a:off x="8116323" y="5541106"/>
            <a:ext cx="976456" cy="65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97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источников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995055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676A6C"/>
                </a:solidFill>
                <a:hlinkClick r:id="rId2"/>
              </a:rPr>
              <a:t>Коваль В.И.: Гигиена физического воспитания и спорта. - М.: Академия, </a:t>
            </a:r>
            <a:r>
              <a:rPr lang="ru-RU" b="1" dirty="0" smtClean="0">
                <a:solidFill>
                  <a:srgbClr val="676A6C"/>
                </a:solidFill>
                <a:hlinkClick r:id="rId2"/>
              </a:rPr>
              <a:t>2010</a:t>
            </a:r>
            <a:endParaRPr lang="ru-RU" b="1" dirty="0" smtClean="0">
              <a:solidFill>
                <a:srgbClr val="676A6C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676A6C"/>
              </a:solidFill>
            </a:endParaRPr>
          </a:p>
          <a:p>
            <a:pPr marL="0" indent="0">
              <a:buNone/>
            </a:pPr>
            <a:r>
              <a:rPr lang="ru-RU" b="1" dirty="0">
                <a:hlinkClick r:id="rId3"/>
              </a:rPr>
              <a:t>Климова В.К.: Спортивная физиология. - Белгород: </a:t>
            </a:r>
            <a:r>
              <a:rPr lang="ru-RU" b="1" dirty="0" err="1">
                <a:hlinkClick r:id="rId3"/>
              </a:rPr>
              <a:t>БелГУ</a:t>
            </a:r>
            <a:r>
              <a:rPr lang="ru-RU" b="1" dirty="0">
                <a:hlinkClick r:id="rId3"/>
              </a:rPr>
              <a:t>, </a:t>
            </a:r>
            <a:r>
              <a:rPr lang="ru-RU" b="1" dirty="0" smtClean="0">
                <a:hlinkClick r:id="rId3"/>
              </a:rPr>
              <a:t>2007</a:t>
            </a:r>
            <a:endParaRPr lang="ru-RU" b="1" dirty="0" smtClean="0"/>
          </a:p>
          <a:p>
            <a:pPr marL="0" indent="0">
              <a:buNone/>
            </a:pPr>
            <a:endParaRPr lang="ru-RU" b="1" dirty="0">
              <a:solidFill>
                <a:srgbClr val="676A6C"/>
              </a:solidFill>
            </a:endParaRPr>
          </a:p>
          <a:p>
            <a:pPr marL="0" indent="0">
              <a:buNone/>
            </a:pPr>
            <a:r>
              <a:rPr lang="ru-RU" b="1" dirty="0" err="1">
                <a:hlinkClick r:id="rId4"/>
              </a:rPr>
              <a:t>Вайнбаум</a:t>
            </a:r>
            <a:r>
              <a:rPr lang="ru-RU" b="1" dirty="0">
                <a:hlinkClick r:id="rId4"/>
              </a:rPr>
              <a:t> Я.С.: Гигиена физического воспитания и спорта. - М.: Академия, </a:t>
            </a:r>
            <a:r>
              <a:rPr lang="ru-RU" b="1" dirty="0" smtClean="0">
                <a:hlinkClick r:id="rId4"/>
              </a:rPr>
              <a:t>2002</a:t>
            </a:r>
            <a:endParaRPr lang="ru-RU" b="1" dirty="0" smtClean="0"/>
          </a:p>
          <a:p>
            <a:pPr marL="0" indent="0">
              <a:buNone/>
            </a:pPr>
            <a:endParaRPr lang="ru-RU" b="1" dirty="0">
              <a:solidFill>
                <a:srgbClr val="676A6C"/>
              </a:solidFill>
            </a:endParaRPr>
          </a:p>
          <a:p>
            <a:pPr marL="0" indent="0">
              <a:buNone/>
            </a:pPr>
            <a:r>
              <a:rPr lang="ru-RU" b="1" dirty="0" err="1">
                <a:solidFill>
                  <a:srgbClr val="676A6C"/>
                </a:solidFill>
                <a:hlinkClick r:id="rId5"/>
              </a:rPr>
              <a:t>Вайнбаум</a:t>
            </a:r>
            <a:r>
              <a:rPr lang="ru-RU" b="1" dirty="0">
                <a:solidFill>
                  <a:srgbClr val="676A6C"/>
                </a:solidFill>
                <a:hlinkClick r:id="rId5"/>
              </a:rPr>
              <a:t> Я.С.: Дозирование физических нагрузок школьников. - М.: Просвещение, 1991</a:t>
            </a:r>
            <a:endParaRPr lang="ru-RU" dirty="0"/>
          </a:p>
          <a:p>
            <a:pPr marL="0" indent="0">
              <a:buNone/>
            </a:pPr>
            <a:endParaRPr lang="ru-RU" b="1" dirty="0">
              <a:solidFill>
                <a:srgbClr val="676A6C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0965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925</TotalTime>
  <Words>496</Words>
  <Application>Microsoft Office PowerPoint</Application>
  <PresentationFormat>Широкоэкранный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Общая физическая нагрузка, и ее влияние на самочувствие человека.</vt:lpstr>
      <vt:lpstr>Аннотация и цель исследования </vt:lpstr>
      <vt:lpstr>Задачи исследования</vt:lpstr>
      <vt:lpstr>Презентация PowerPoint</vt:lpstr>
      <vt:lpstr>Презентация PowerPoint</vt:lpstr>
      <vt:lpstr>Гипотеза </vt:lpstr>
      <vt:lpstr>Оглавление</vt:lpstr>
      <vt:lpstr>Список источников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физической нагрузки на самочувствие человека.</dc:title>
  <dc:creator>PC</dc:creator>
  <cp:lastModifiedBy>PC</cp:lastModifiedBy>
  <cp:revision>26</cp:revision>
  <dcterms:created xsi:type="dcterms:W3CDTF">2020-11-02T14:47:21Z</dcterms:created>
  <dcterms:modified xsi:type="dcterms:W3CDTF">2020-12-04T07:55:26Z</dcterms:modified>
</cp:coreProperties>
</file>