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649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18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8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85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3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59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74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6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0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171A4F8-AD98-4E58-846F-1D8E423F95F0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A85E36-63AC-4E69-8E66-B12833A8B99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155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исследования: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Переселение людей на Марс</a:t>
            </a:r>
          </a:p>
          <a:p>
            <a:endParaRPr lang="ru-RU" sz="2800" dirty="0"/>
          </a:p>
          <a:p>
            <a:r>
              <a:rPr lang="ru-RU" sz="2800" dirty="0" smtClean="0"/>
              <a:t>Приятного просмотра</a:t>
            </a:r>
            <a:endParaRPr lang="ru-RU" sz="2800" dirty="0"/>
          </a:p>
        </p:txBody>
      </p:sp>
      <p:sp>
        <p:nvSpPr>
          <p:cNvPr id="4" name="AutoShape 2" descr="blob:https://web.whatsapp.com/b68b0452-9f45-4953-bdbc-6135654db879"/>
          <p:cNvSpPr>
            <a:spLocks noChangeAspect="1" noChangeArrowheads="1"/>
          </p:cNvSpPr>
          <p:nvPr/>
        </p:nvSpPr>
        <p:spPr bwMode="auto">
          <a:xfrm>
            <a:off x="155574" y="-144463"/>
            <a:ext cx="4060825" cy="406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858" y="1"/>
            <a:ext cx="5002741" cy="45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Недоработки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1)                                                                        2)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3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и их роли: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 Воробьев – руководитель             </a:t>
            </a:r>
          </a:p>
          <a:p>
            <a:r>
              <a:rPr lang="ru-RU" dirty="0" err="1" smtClean="0"/>
              <a:t>Климюк</a:t>
            </a:r>
            <a:r>
              <a:rPr lang="ru-RU" dirty="0" smtClean="0"/>
              <a:t> Нестор – участник проекта           </a:t>
            </a:r>
          </a:p>
          <a:p>
            <a:r>
              <a:rPr lang="ru-RU" dirty="0" smtClean="0"/>
              <a:t>Артём Тарасов – участник проекта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Арефьева Ульяна – участник проекта</a:t>
            </a:r>
            <a:endParaRPr lang="ru-RU" sz="2000" dirty="0"/>
          </a:p>
          <a:p>
            <a:r>
              <a:rPr lang="ru-RU" dirty="0" err="1" smtClean="0"/>
              <a:t>Коннова</a:t>
            </a:r>
            <a:r>
              <a:rPr lang="ru-RU" dirty="0" smtClean="0"/>
              <a:t> Даша – участник проекта</a:t>
            </a:r>
            <a:endParaRPr lang="ru-RU" sz="2000" dirty="0" smtClean="0"/>
          </a:p>
          <a:p>
            <a:r>
              <a:rPr lang="ru-RU" dirty="0" err="1" smtClean="0"/>
              <a:t>Рогалёва</a:t>
            </a:r>
            <a:r>
              <a:rPr lang="ru-RU" dirty="0" smtClean="0"/>
              <a:t> Алина – участник проекта</a:t>
            </a:r>
            <a:endParaRPr lang="ru-RU" sz="2000" dirty="0" smtClean="0"/>
          </a:p>
          <a:p>
            <a:r>
              <a:rPr lang="ru-RU" dirty="0" smtClean="0"/>
              <a:t>Наталья Александровна Шевчик - консультант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Роль </a:t>
            </a:r>
            <a:r>
              <a:rPr lang="ru-RU" dirty="0"/>
              <a:t>– </a:t>
            </a:r>
            <a:r>
              <a:rPr lang="ru-RU" dirty="0" smtClean="0"/>
              <a:t>подготовка текста публикации </a:t>
            </a:r>
            <a:endParaRPr lang="ru-RU" sz="2000" dirty="0" smtClean="0"/>
          </a:p>
          <a:p>
            <a:r>
              <a:rPr lang="ru-RU" dirty="0" smtClean="0"/>
              <a:t>Роль </a:t>
            </a:r>
            <a:r>
              <a:rPr lang="ru-RU" dirty="0"/>
              <a:t>– подготовка </a:t>
            </a:r>
            <a:r>
              <a:rPr lang="ru-RU" sz="2400" dirty="0"/>
              <a:t>презентаций, оформление портфолио  </a:t>
            </a:r>
            <a:endParaRPr lang="ru-RU" sz="2400" dirty="0" smtClean="0"/>
          </a:p>
          <a:p>
            <a:r>
              <a:rPr lang="ru-RU" sz="2400" dirty="0" smtClean="0"/>
              <a:t>Роль – поиск информации </a:t>
            </a:r>
          </a:p>
          <a:p>
            <a:r>
              <a:rPr lang="ru-RU" sz="2400" dirty="0" smtClean="0"/>
              <a:t>Роль – поиск информации, реклама</a:t>
            </a:r>
          </a:p>
          <a:p>
            <a:r>
              <a:rPr lang="ru-RU" sz="2400" dirty="0" smtClean="0"/>
              <a:t>Роль – </a:t>
            </a:r>
            <a:r>
              <a:rPr lang="ru-RU" sz="2400" dirty="0"/>
              <a:t>поиск информации </a:t>
            </a:r>
            <a:endParaRPr lang="ru-RU" sz="2400" dirty="0" smtClean="0"/>
          </a:p>
          <a:p>
            <a:r>
              <a:rPr lang="ru-RU" sz="2400" dirty="0" smtClean="0"/>
              <a:t>Роль – подготовка текста публикации </a:t>
            </a:r>
            <a:endParaRPr lang="ru-RU" sz="2400" dirty="0"/>
          </a:p>
        </p:txBody>
      </p:sp>
      <p:pic>
        <p:nvPicPr>
          <p:cNvPr id="2050" name="Picture 2" descr="человечки для презентации команд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90" y="220133"/>
            <a:ext cx="2855885" cy="16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5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Доказать, что людей можно переселить на Марс в ближайшие 100 лет</a:t>
            </a:r>
            <a:endParaRPr lang="ru-RU" dirty="0"/>
          </a:p>
        </p:txBody>
      </p:sp>
      <p:pic>
        <p:nvPicPr>
          <p:cNvPr id="3074" name="Picture 2" descr="Сколько лететь до Марса? &quot;Летим на Марс!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4" y="3223259"/>
            <a:ext cx="8988425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93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933" y="1690688"/>
            <a:ext cx="10515600" cy="4351338"/>
          </a:xfrm>
        </p:spPr>
        <p:txBody>
          <a:bodyPr/>
          <a:lstStyle/>
          <a:p>
            <a:r>
              <a:rPr lang="ru-RU" dirty="0" smtClean="0"/>
              <a:t>Мы утверждаем, что человечество сможет в 21 веке переселиться на Марс</a:t>
            </a:r>
            <a:endParaRPr lang="ru-RU" dirty="0"/>
          </a:p>
        </p:txBody>
      </p:sp>
      <p:pic>
        <p:nvPicPr>
          <p:cNvPr id="4098" name="Picture 2" descr="Starship – новое официальное название космического корабля SpaceX нового  поколения. Ракета для него теперь называется Super Heavy - ITC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2912534"/>
            <a:ext cx="7041092" cy="25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8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794" y="2084832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Технологии </a:t>
            </a:r>
            <a:r>
              <a:rPr lang="ru-RU" sz="2800" dirty="0"/>
              <a:t>с </a:t>
            </a:r>
            <a:r>
              <a:rPr lang="ru-RU" sz="2800" dirty="0" smtClean="0"/>
              <a:t>каждым годом становятся </a:t>
            </a:r>
            <a:r>
              <a:rPr lang="ru-RU" sz="2800" dirty="0"/>
              <a:t>все </a:t>
            </a:r>
            <a:r>
              <a:rPr lang="ru-RU" sz="2800" dirty="0" smtClean="0"/>
              <a:t>лучше и лучше, люди </a:t>
            </a:r>
            <a:r>
              <a:rPr lang="ru-RU" sz="2800" dirty="0"/>
              <a:t>узнают что-то </a:t>
            </a:r>
            <a:r>
              <a:rPr lang="ru-RU" sz="2800" dirty="0" smtClean="0"/>
              <a:t>новое. В ближайшее столетие Земля </a:t>
            </a:r>
            <a:r>
              <a:rPr lang="ru-RU" sz="2800" dirty="0"/>
              <a:t>может переполниться и людям </a:t>
            </a:r>
            <a:r>
              <a:rPr lang="ru-RU" sz="2800" dirty="0" smtClean="0"/>
              <a:t>станет негде жить</a:t>
            </a:r>
            <a:r>
              <a:rPr lang="ru-RU" sz="2800" dirty="0" smtClean="0"/>
              <a:t>. В этом случае может прийти на помощь </a:t>
            </a:r>
            <a:r>
              <a:rPr lang="en-US" sz="2800" dirty="0" smtClean="0"/>
              <a:t>Mars one</a:t>
            </a:r>
            <a:r>
              <a:rPr lang="ru-RU" sz="280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3464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Заскучали на Земле? Может быть, вы хотите покорить Марс, </a:t>
            </a:r>
            <a:r>
              <a:rPr lang="ru-RU" sz="2800" dirty="0" err="1"/>
              <a:t>терраформировать</a:t>
            </a:r>
            <a:r>
              <a:rPr lang="ru-RU" sz="2800" dirty="0"/>
              <a:t> его и построить новые поселения? Увы, но пока еще рано, человечество топчется в дверях первых экспедиций на другие планеты, так и не решаясь войти внутрь. Нет требуемых ракет, нет необходимых кораблей. Еще слишком рано</a:t>
            </a:r>
            <a:r>
              <a:rPr lang="ru-RU" sz="2800" dirty="0" smtClean="0"/>
              <a:t>. Однако </a:t>
            </a:r>
            <a:r>
              <a:rPr lang="ru-RU" sz="2800" dirty="0"/>
              <a:t>для тех, кто надеется дождаться этого волнующего момента, а то и «чем черт не шутит» вступить в ряды будущих колонистов, мы решили рассказать о сложностях и преградах, стоящих на пути у будущего жителя инопланетных колоний. И начать решили с разговора о Марсе.</a:t>
            </a:r>
          </a:p>
        </p:txBody>
      </p:sp>
    </p:spTree>
    <p:extLst>
      <p:ext uri="{BB962C8B-B14F-4D97-AF65-F5344CB8AC3E}">
        <p14:creationId xmlns:p14="http://schemas.microsoft.com/office/powerpoint/2010/main" val="9019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ru-RU" dirty="0" smtClean="0"/>
              <a:t>1) Может ли зародиться жизнь на Марсе</a:t>
            </a:r>
          </a:p>
          <a:p>
            <a:r>
              <a:rPr lang="ru-RU" dirty="0" smtClean="0"/>
              <a:t>2) Что не обходимо млекопитающим на Марсе</a:t>
            </a:r>
          </a:p>
          <a:p>
            <a:r>
              <a:rPr lang="ru-RU" dirty="0" smtClean="0"/>
              <a:t>3) Финансовые возможности</a:t>
            </a:r>
          </a:p>
          <a:p>
            <a:r>
              <a:rPr lang="ru-RU" dirty="0" smtClean="0"/>
              <a:t>4) Составить список экипажа на основе изученного материала</a:t>
            </a:r>
          </a:p>
          <a:p>
            <a:r>
              <a:rPr lang="ru-RU" dirty="0" smtClean="0"/>
              <a:t>5) Рассчитать сколько времени уйдёт на переселение людей на Марс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0483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подготовка к работе </a:t>
            </a:r>
          </a:p>
          <a:p>
            <a:r>
              <a:rPr lang="ru-RU" dirty="0" smtClean="0"/>
              <a:t>2) </a:t>
            </a:r>
            <a:r>
              <a:rPr lang="ru-RU" dirty="0"/>
              <a:t>начало </a:t>
            </a:r>
            <a:r>
              <a:rPr lang="ru-RU" dirty="0" smtClean="0"/>
              <a:t>работы в зуме</a:t>
            </a:r>
          </a:p>
          <a:p>
            <a:r>
              <a:rPr lang="ru-RU" dirty="0" smtClean="0"/>
              <a:t>3) </a:t>
            </a:r>
            <a:r>
              <a:rPr lang="ru-RU" dirty="0"/>
              <a:t>опровержение </a:t>
            </a:r>
            <a:r>
              <a:rPr lang="ru-RU" dirty="0" smtClean="0"/>
              <a:t>гипотезы по задачам</a:t>
            </a:r>
          </a:p>
          <a:p>
            <a:pPr marL="0" indent="0">
              <a:buNone/>
            </a:pPr>
            <a:r>
              <a:rPr lang="ru-RU" dirty="0" smtClean="0"/>
              <a:t> 4) начало работы  с презентацией </a:t>
            </a:r>
          </a:p>
          <a:p>
            <a:r>
              <a:rPr lang="ru-RU" dirty="0" smtClean="0"/>
              <a:t>5) оформление портфолио</a:t>
            </a:r>
          </a:p>
          <a:p>
            <a:r>
              <a:rPr lang="ru-RU" dirty="0" smtClean="0"/>
              <a:t>6) защита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14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3451" y="281691"/>
            <a:ext cx="5300133" cy="1325563"/>
          </a:xfrm>
        </p:spPr>
        <p:txBody>
          <a:bodyPr/>
          <a:lstStyle/>
          <a:p>
            <a:r>
              <a:rPr lang="ru-RU" dirty="0" smtClean="0"/>
              <a:t>Спасибо за просмотр</a:t>
            </a:r>
            <a:endParaRPr lang="ru-RU" dirty="0"/>
          </a:p>
        </p:txBody>
      </p:sp>
      <p:sp>
        <p:nvSpPr>
          <p:cNvPr id="3" name="AutoShape 2" descr="blob:https://web.whatsapp.com/e7692881-dae8-4efc-aa0a-b77efe905740"/>
          <p:cNvSpPr>
            <a:spLocks noChangeAspect="1" noChangeArrowheads="1"/>
          </p:cNvSpPr>
          <p:nvPr/>
        </p:nvSpPr>
        <p:spPr bwMode="auto">
          <a:xfrm>
            <a:off x="155574" y="-144463"/>
            <a:ext cx="426153" cy="42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blob:https://web.whatsapp.com/e7692881-dae8-4efc-aa0a-b77efe9057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786466"/>
            <a:ext cx="4504267" cy="45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1064</TotalTime>
  <Words>340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Tw Cen MT Condensed</vt:lpstr>
      <vt:lpstr>Wingdings 3</vt:lpstr>
      <vt:lpstr>Интеграл</vt:lpstr>
      <vt:lpstr>Тема исследования:</vt:lpstr>
      <vt:lpstr>Участники и их роли:</vt:lpstr>
      <vt:lpstr>Наша цель:</vt:lpstr>
      <vt:lpstr>Гипотеза:</vt:lpstr>
      <vt:lpstr>Актуальность:</vt:lpstr>
      <vt:lpstr>Актуальность:</vt:lpstr>
      <vt:lpstr>Задачи:</vt:lpstr>
      <vt:lpstr>График работы:</vt:lpstr>
      <vt:lpstr>Спасибо за просмотр</vt:lpstr>
      <vt:lpstr>Недоработки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исследования:</dc:title>
  <dc:creator>Климюк Нестор</dc:creator>
  <cp:lastModifiedBy>Климюк Нестор</cp:lastModifiedBy>
  <cp:revision>27</cp:revision>
  <dcterms:created xsi:type="dcterms:W3CDTF">2020-11-02T16:48:13Z</dcterms:created>
  <dcterms:modified xsi:type="dcterms:W3CDTF">2020-11-05T16:31:50Z</dcterms:modified>
</cp:coreProperties>
</file>