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72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3E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18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786058"/>
            <a:ext cx="8572560" cy="1470025"/>
          </a:xfrm>
        </p:spPr>
        <p:txBody>
          <a:bodyPr/>
          <a:lstStyle/>
          <a:p>
            <a:r>
              <a:rPr lang="ru-RU" dirty="0" smtClean="0">
                <a:cs typeface="Times New Roman" pitchFamily="18" charset="0"/>
              </a:rPr>
              <a:t>Гимнастика для глаз и ее влияние на зрение.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00504"/>
            <a:ext cx="4857752" cy="64294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Автор: Копаткова Юлия 10 класс «З»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5143512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  <a:cs typeface="Times New Roman" pitchFamily="18" charset="0"/>
              </a:rPr>
              <a:t>Консультант : </a:t>
            </a:r>
            <a:r>
              <a:rPr lang="ru-RU" sz="2000" dirty="0" err="1" smtClean="0">
                <a:latin typeface="+mj-lt"/>
                <a:cs typeface="Times New Roman" pitchFamily="18" charset="0"/>
              </a:rPr>
              <a:t>Аджунцян</a:t>
            </a:r>
            <a:r>
              <a:rPr lang="ru-RU" sz="2000" dirty="0" smtClean="0">
                <a:latin typeface="+mj-lt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+mj-lt"/>
                <a:cs typeface="Times New Roman" pitchFamily="18" charset="0"/>
              </a:rPr>
              <a:t>Лаура</a:t>
            </a:r>
            <a:r>
              <a:rPr lang="ru-RU" sz="2000" dirty="0" smtClean="0">
                <a:latin typeface="+mj-lt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+mj-lt"/>
                <a:cs typeface="Times New Roman" pitchFamily="18" charset="0"/>
              </a:rPr>
              <a:t>Грачевна</a:t>
            </a:r>
            <a:endParaRPr lang="ru-RU" sz="2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043890" cy="72547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cs typeface="Times New Roman" pitchFamily="18" charset="0"/>
              </a:rPr>
              <a:t>Актуальность.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14488"/>
            <a:ext cx="871543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Тема </a:t>
            </a:r>
            <a:r>
              <a:rPr lang="ru-RU" sz="2000" u="sng" dirty="0" smtClean="0"/>
              <a:t>актуальна</a:t>
            </a:r>
            <a:r>
              <a:rPr lang="ru-RU" sz="2000" dirty="0" smtClean="0"/>
              <a:t> ,т.к в современном мире большое количество людей страдает из-за плохого зрения, которое начинает ухудшаться чуть ли не с детства. А учитывая нынешнюю ситуацию на нашей планете, где многие сидят дома, работают или обучаются дистанционно, то нагрузка на глаза усилилась в несколько раз. Мы в течение дня неотрывно смотрим в экран телефона, монитор компьютера или читаем книгу в плохом освещении. Вместо пятиминутной гимнастики, которая поможет снять напряжение и усталость глаз, люди предпочитают просмотр новостей в социальных сетях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Проблема, цель, гипотеза и методы исследования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u="sng" dirty="0" smtClean="0"/>
              <a:t>Проблема</a:t>
            </a:r>
            <a:r>
              <a:rPr lang="ru-RU" sz="2000" dirty="0" smtClean="0"/>
              <a:t>: каково влияние гимнастики на зрение и может ли она улучшить показатели зрения.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u="sng" dirty="0" smtClean="0"/>
              <a:t>Цель</a:t>
            </a:r>
            <a:r>
              <a:rPr lang="ru-RU" sz="2000" dirty="0" smtClean="0"/>
              <a:t>: в течение 2х месяцев выполнять комплекс из 15 упражнений, направленных на расслабление и укрепление глазных мышц, улучшение в показателях зрения.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u="sng" dirty="0" smtClean="0"/>
              <a:t>Гипотеза</a:t>
            </a:r>
            <a:r>
              <a:rPr lang="ru-RU" sz="2000" dirty="0" smtClean="0"/>
              <a:t>: гимнастика глаз может улучшить зрение и снять напряжение   с  глаз.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u="sng" dirty="0" smtClean="0"/>
              <a:t>Методы</a:t>
            </a:r>
            <a:r>
              <a:rPr lang="ru-RU" sz="2000" dirty="0" smtClean="0"/>
              <a:t>: анализ, сравнение, эксперимент</a:t>
            </a:r>
            <a:endParaRPr lang="ru-RU" sz="22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cs typeface="Times New Roman" pitchFamily="18" charset="0"/>
              </a:rPr>
              <a:t>Задачи исследования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72560" cy="4614882"/>
          </a:xfrm>
        </p:spPr>
        <p:txBody>
          <a:bodyPr/>
          <a:lstStyle/>
          <a:p>
            <a:pPr marL="514350" indent="-514350">
              <a:buNone/>
            </a:pPr>
            <a:r>
              <a:rPr lang="ru-RU" sz="2000" dirty="0" smtClean="0">
                <a:cs typeface="Times New Roman" pitchFamily="18" charset="0"/>
              </a:rPr>
              <a:t>Для достижения поставленной цели мне нужно решить следующие задачи :</a:t>
            </a:r>
          </a:p>
          <a:p>
            <a:pPr marL="514350" indent="-514350">
              <a:buNone/>
            </a:pPr>
            <a:endParaRPr lang="ru-RU" sz="2000" dirty="0" smtClean="0"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Поиск и изучение необходимой литературы по теме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 Найти проблему, установить цель, методы и гипотезу.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 Составить комплекс упражнений, исходя из стартовых данных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 По истечении 2-х месяцев сравнить первичные и конечные данные.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 Подтвердить или опровергнуть гипотезу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501122" cy="49720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Выбор темы и знакомство с консультантом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Выяснить проблему, установить цели и задачи, выдвинуть гипотезу.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Поиск необходимой литературы и информации для исследования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Работа с источниками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Выполнение исследования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Предзащита исследования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Составление таблицы с результатами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Защита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 smtClean="0"/>
              <a:t>Глаз// Энциклопедический словарь Брокгауза и </a:t>
            </a:r>
            <a:r>
              <a:rPr lang="ru-RU" sz="2000" dirty="0" err="1" smtClean="0"/>
              <a:t>Ефрона</a:t>
            </a:r>
            <a:r>
              <a:rPr lang="ru-RU" sz="2000" dirty="0" smtClean="0"/>
              <a:t> : в 86 т. (82т. И 4 доп.). — СПб., 1890 —1907.</a:t>
            </a:r>
          </a:p>
          <a:p>
            <a:r>
              <a:rPr lang="ru-RU" sz="2000" dirty="0" smtClean="0"/>
              <a:t>Статьи по анатомии глаза// </a:t>
            </a:r>
            <a:r>
              <a:rPr lang="en-US" sz="2000" dirty="0" smtClean="0"/>
              <a:t> </a:t>
            </a:r>
            <a:r>
              <a:rPr lang="en-US" sz="2000" dirty="0" err="1" smtClean="0"/>
              <a:t>eyesfor.me</a:t>
            </a:r>
            <a:endParaRPr lang="en-US" sz="2000" dirty="0" smtClean="0"/>
          </a:p>
          <a:p>
            <a:r>
              <a:rPr lang="ru-RU" sz="2000" dirty="0" smtClean="0"/>
              <a:t>Книга «Улучшение зрения без помощи очков» — советское издание, основанное на книге </a:t>
            </a:r>
            <a:r>
              <a:rPr lang="ru-RU" sz="2000" dirty="0" err="1" smtClean="0"/>
              <a:t>Бейтса</a:t>
            </a:r>
            <a:r>
              <a:rPr lang="ru-RU" sz="2000" dirty="0" smtClean="0"/>
              <a:t>, а также методиках других авторов.</a:t>
            </a:r>
          </a:p>
          <a:p>
            <a:r>
              <a:rPr lang="ru-RU" sz="2000" dirty="0" smtClean="0"/>
              <a:t>Быков В.Л. Частная гистология человека —СПб.: </a:t>
            </a:r>
            <a:r>
              <a:rPr lang="ru-RU" sz="2000" dirty="0" err="1" smtClean="0"/>
              <a:t>Сотис</a:t>
            </a:r>
            <a:r>
              <a:rPr lang="ru-RU" sz="2000" dirty="0" smtClean="0"/>
              <a:t>, 2001. — </a:t>
            </a:r>
            <a:r>
              <a:rPr lang="ru-RU" sz="2000" dirty="0" smtClean="0"/>
              <a:t>304с</a:t>
            </a:r>
          </a:p>
          <a:p>
            <a:pPr lvl="0"/>
            <a:r>
              <a:rPr lang="ru-RU" sz="2000" dirty="0" smtClean="0"/>
              <a:t>Аветисов Э. С. Близорукость. — М.: Медицина, 1986. — 240 с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    </a:t>
            </a:r>
            <a:endParaRPr lang="ru-RU" sz="2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5324</TotalTime>
  <Words>356</Words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Гимнастика для глаз и ее влияние на зрение.</vt:lpstr>
      <vt:lpstr>Актуальность.</vt:lpstr>
      <vt:lpstr>Проблема, цель, гипотеза и методы исследования</vt:lpstr>
      <vt:lpstr>Задачи исследования</vt:lpstr>
      <vt:lpstr>План работы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для глаз и ее влияние на зрение.</dc:title>
  <dc:creator>User</dc:creator>
  <cp:lastModifiedBy>User</cp:lastModifiedBy>
  <cp:revision>210</cp:revision>
  <dcterms:created xsi:type="dcterms:W3CDTF">2020-11-01T17:49:28Z</dcterms:created>
  <dcterms:modified xsi:type="dcterms:W3CDTF">2020-12-07T10:33:34Z</dcterms:modified>
</cp:coreProperties>
</file>