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gym1505.ru/node/161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“Способы получения власти в Российской империи в </a:t>
            </a:r>
            <a:r>
              <a:rPr lang="en-US" dirty="0" smtClean="0"/>
              <a:t>XIX</a:t>
            </a:r>
            <a:r>
              <a:rPr lang="ru-RU" dirty="0" smtClean="0"/>
              <a:t> веке и в эпоху СССР”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Автор : Шошина К.В. ,ученица 10 </a:t>
            </a:r>
            <a:r>
              <a:rPr lang="en-US" sz="1800" dirty="0" smtClean="0"/>
              <a:t>“</a:t>
            </a:r>
            <a:r>
              <a:rPr lang="ru-RU" sz="1800" dirty="0" smtClean="0"/>
              <a:t>Ж</a:t>
            </a:r>
            <a:r>
              <a:rPr lang="en-US" sz="1800" dirty="0" smtClean="0"/>
              <a:t>” </a:t>
            </a:r>
            <a:r>
              <a:rPr lang="ru-RU" sz="1800" dirty="0" smtClean="0"/>
              <a:t>класса</a:t>
            </a:r>
          </a:p>
          <a:p>
            <a:r>
              <a:rPr lang="ru-RU" sz="1800" dirty="0" smtClean="0"/>
              <a:t>Консультант : Иванова Е.А. 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8012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403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</a:t>
            </a:r>
            <a:r>
              <a:rPr lang="ru-RU" sz="2000" dirty="0" smtClean="0"/>
              <a:t>Актуальность работы определяется тем , что современном мире тема политики играет большую роль . От решений правительства зависят миллионы жизней – населения . И ,как мы уже знаем из уроков обществознания, и у Правительства , и у народа есть взаимные права и обязанности ,которые регулирует Закон . Но всегда ли правили государством люди , которые в свою очередь соблюдали закон . и пришли к власти честным путем?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/>
          <a:lstStyle/>
          <a:p>
            <a:r>
              <a:rPr lang="ru-RU" dirty="0" smtClean="0"/>
              <a:t>Проблема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183880" cy="3971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Есть </a:t>
            </a:r>
            <a:r>
              <a:rPr lang="ru-RU" sz="2000" dirty="0" smtClean="0"/>
              <a:t>ли нелегальные правители в истории России </a:t>
            </a:r>
            <a:r>
              <a:rPr lang="en-US" sz="2000" dirty="0" smtClean="0"/>
              <a:t>XVIII</a:t>
            </a:r>
            <a:r>
              <a:rPr lang="ru-RU" sz="2000" dirty="0" smtClean="0"/>
              <a:t> и </a:t>
            </a:r>
            <a:r>
              <a:rPr lang="en-US" sz="2000" dirty="0" smtClean="0"/>
              <a:t>XX</a:t>
            </a:r>
            <a:r>
              <a:rPr lang="ru-RU" sz="2000" dirty="0" smtClean="0"/>
              <a:t> веков</a:t>
            </a:r>
            <a:r>
              <a:rPr lang="ru-RU" sz="2000" dirty="0" smtClean="0"/>
              <a:t>?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792088"/>
          </a:xfrm>
        </p:spPr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Целью является </a:t>
            </a:r>
            <a:r>
              <a:rPr lang="ru-RU" sz="2000" dirty="0" smtClean="0"/>
              <a:t>изучение и сопоставление способов получения власти в эпоху дворцовых переворотов и </a:t>
            </a:r>
            <a:r>
              <a:rPr lang="ru-RU" sz="2000" dirty="0" smtClean="0"/>
              <a:t>СССР.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64096"/>
          </a:xfrm>
        </p:spPr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Для выполнения поставленной цели предполагается </a:t>
            </a:r>
            <a:r>
              <a:rPr lang="ru-RU" sz="2000" dirty="0" smtClean="0"/>
              <a:t>осуществить </a:t>
            </a:r>
            <a:r>
              <a:rPr lang="ru-RU" sz="2000" dirty="0" smtClean="0"/>
              <a:t>решение следующих </a:t>
            </a:r>
            <a:r>
              <a:rPr lang="ru-RU" sz="2000" dirty="0" smtClean="0"/>
              <a:t>задачи:</a:t>
            </a:r>
          </a:p>
          <a:p>
            <a:pPr lvl="0"/>
            <a:r>
              <a:rPr lang="ru-RU" sz="2000" dirty="0" smtClean="0"/>
              <a:t>Проанализировать легальность и нелегальность передачи власти в разных видах форм правления: монархии и республики </a:t>
            </a:r>
          </a:p>
          <a:p>
            <a:pPr lvl="0"/>
            <a:r>
              <a:rPr lang="ru-RU" sz="2000" dirty="0" smtClean="0"/>
              <a:t>Изучить передачу власти Российского государства в эпоху дворцовых переворотов и выявить незаконных правителей </a:t>
            </a:r>
          </a:p>
          <a:p>
            <a:pPr lvl="0"/>
            <a:r>
              <a:rPr lang="ru-RU" sz="2000" dirty="0" smtClean="0"/>
              <a:t>Рассмотреть правителей СССР и определить, законно ли они пришли к власти </a:t>
            </a:r>
          </a:p>
          <a:p>
            <a:pPr lvl="0"/>
            <a:r>
              <a:rPr lang="ru-RU" sz="2000" dirty="0" smtClean="0"/>
              <a:t>Сравнить исторические эпохи по способу получения власти </a:t>
            </a:r>
          </a:p>
          <a:p>
            <a:pPr lvl="0"/>
            <a:r>
              <a:rPr lang="ru-RU" sz="2000" dirty="0" smtClean="0"/>
              <a:t>Подтвердить или опровергнуть гипотезу </a:t>
            </a:r>
          </a:p>
          <a:p>
            <a:pPr lvl="0"/>
            <a:r>
              <a:rPr lang="ru-RU" sz="2000" dirty="0" smtClean="0"/>
              <a:t>Изучить и проанализировать тематическую литературу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936104"/>
          </a:xfrm>
        </p:spPr>
        <p:txBody>
          <a:bodyPr/>
          <a:lstStyle/>
          <a:p>
            <a:r>
              <a:rPr lang="ru-RU" dirty="0" smtClean="0"/>
              <a:t>Гипотеза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“</a:t>
            </a:r>
            <a:r>
              <a:rPr lang="ru-RU" sz="2000" dirty="0" smtClean="0"/>
              <a:t>Способы </a:t>
            </a:r>
            <a:r>
              <a:rPr lang="ru-RU" sz="2000" dirty="0" smtClean="0"/>
              <a:t>получения власти могут быть нелегальными в независимости от исторической эпохи и </a:t>
            </a:r>
            <a:r>
              <a:rPr lang="ru-RU" sz="2000" dirty="0" smtClean="0"/>
              <a:t>политики</a:t>
            </a:r>
            <a:r>
              <a:rPr lang="en-US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Для достижения цели будут использованы следующие способы :</a:t>
            </a:r>
          </a:p>
          <a:p>
            <a:r>
              <a:rPr lang="ru-RU" sz="2000" dirty="0" smtClean="0"/>
              <a:t>Анализ </a:t>
            </a:r>
          </a:p>
          <a:p>
            <a:r>
              <a:rPr lang="ru-RU" sz="2000" dirty="0" smtClean="0"/>
              <a:t>Сравнение </a:t>
            </a:r>
          </a:p>
          <a:p>
            <a:r>
              <a:rPr lang="ru-RU" sz="2000" dirty="0" smtClean="0"/>
              <a:t>Классификация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исследовательской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403976"/>
          </a:xfrm>
        </p:spPr>
        <p:txBody>
          <a:bodyPr>
            <a:noAutofit/>
          </a:bodyPr>
          <a:lstStyle/>
          <a:p>
            <a:r>
              <a:rPr lang="ru-RU" sz="1800" dirty="0" smtClean="0"/>
              <a:t>Титульный лист </a:t>
            </a:r>
          </a:p>
          <a:p>
            <a:r>
              <a:rPr lang="ru-RU" sz="1800" dirty="0" smtClean="0"/>
              <a:t>Оглавление </a:t>
            </a:r>
          </a:p>
          <a:p>
            <a:r>
              <a:rPr lang="ru-RU" sz="1800" dirty="0" smtClean="0"/>
              <a:t>Введение</a:t>
            </a:r>
          </a:p>
          <a:p>
            <a:r>
              <a:rPr lang="ru-RU" sz="1800" dirty="0" smtClean="0"/>
              <a:t>Глава 1. Способы получения власти в XIX </a:t>
            </a:r>
            <a:r>
              <a:rPr lang="ru-RU" sz="1800" dirty="0" smtClean="0"/>
              <a:t>веке</a:t>
            </a:r>
          </a:p>
          <a:p>
            <a:r>
              <a:rPr lang="ru-RU" sz="1800" dirty="0" smtClean="0"/>
              <a:t>1.1 </a:t>
            </a:r>
            <a:r>
              <a:rPr lang="ru-RU" sz="1800" dirty="0" smtClean="0"/>
              <a:t>Внутренняя и внешняя политика </a:t>
            </a:r>
            <a:r>
              <a:rPr lang="ru-RU" sz="1800" dirty="0" smtClean="0"/>
              <a:t>страны</a:t>
            </a:r>
          </a:p>
          <a:p>
            <a:r>
              <a:rPr lang="ru-RU" sz="1800" dirty="0" smtClean="0"/>
              <a:t>1.2 </a:t>
            </a:r>
            <a:r>
              <a:rPr lang="ru-RU" sz="1800" dirty="0" smtClean="0"/>
              <a:t>Легальные способы получения </a:t>
            </a:r>
            <a:r>
              <a:rPr lang="ru-RU" sz="1800" dirty="0" smtClean="0"/>
              <a:t>власти</a:t>
            </a:r>
          </a:p>
          <a:p>
            <a:r>
              <a:rPr lang="ru-RU" sz="1800" dirty="0" smtClean="0"/>
              <a:t>1.3 Нелегальные </a:t>
            </a:r>
            <a:r>
              <a:rPr lang="ru-RU" sz="1800" dirty="0" smtClean="0"/>
              <a:t>способы получения </a:t>
            </a:r>
            <a:r>
              <a:rPr lang="ru-RU" sz="1800" dirty="0" smtClean="0"/>
              <a:t>власти</a:t>
            </a:r>
            <a:endParaRPr lang="ru-RU" sz="1800" dirty="0" smtClean="0"/>
          </a:p>
          <a:p>
            <a:r>
              <a:rPr lang="ru-RU" sz="1800" dirty="0" smtClean="0"/>
              <a:t>Глава 2. Способы получения власти в </a:t>
            </a:r>
            <a:r>
              <a:rPr lang="ru-RU" sz="1800" dirty="0" smtClean="0"/>
              <a:t>СССР</a:t>
            </a:r>
            <a:endParaRPr lang="ru-RU" sz="1800" dirty="0" smtClean="0"/>
          </a:p>
          <a:p>
            <a:r>
              <a:rPr lang="ru-RU" sz="1800" dirty="0" smtClean="0"/>
              <a:t>2.1 Внутренняя и внешняя политика </a:t>
            </a:r>
            <a:r>
              <a:rPr lang="ru-RU" sz="1800" dirty="0" smtClean="0"/>
              <a:t>СССР</a:t>
            </a:r>
            <a:endParaRPr lang="ru-RU" sz="1800" dirty="0" smtClean="0"/>
          </a:p>
          <a:p>
            <a:r>
              <a:rPr lang="ru-RU" sz="1800" dirty="0" smtClean="0"/>
              <a:t>2.2 Легальные способы получения </a:t>
            </a:r>
            <a:r>
              <a:rPr lang="ru-RU" sz="1800" dirty="0" smtClean="0"/>
              <a:t>власти</a:t>
            </a:r>
            <a:endParaRPr lang="ru-RU" sz="1800" dirty="0" smtClean="0"/>
          </a:p>
          <a:p>
            <a:r>
              <a:rPr lang="ru-RU" sz="1800" dirty="0" smtClean="0"/>
              <a:t> 2.3 Нелегальные способы получения </a:t>
            </a:r>
            <a:r>
              <a:rPr lang="ru-RU" sz="1800" dirty="0" smtClean="0"/>
              <a:t>власти</a:t>
            </a:r>
            <a:endParaRPr lang="ru-RU" sz="1800" dirty="0" smtClean="0"/>
          </a:p>
          <a:p>
            <a:r>
              <a:rPr lang="ru-RU" sz="1800" dirty="0" smtClean="0"/>
              <a:t>Заключение</a:t>
            </a:r>
            <a:endParaRPr lang="ru-RU" sz="1800" dirty="0" smtClean="0"/>
          </a:p>
          <a:p>
            <a:r>
              <a:rPr lang="ru-RU" sz="1800" dirty="0" smtClean="0"/>
              <a:t>Список источников и </a:t>
            </a:r>
            <a:r>
              <a:rPr lang="ru-RU" sz="1800" dirty="0" smtClean="0"/>
              <a:t>литературы</a:t>
            </a:r>
            <a:endParaRPr lang="ru-RU" sz="1800" dirty="0" smtClean="0"/>
          </a:p>
          <a:p>
            <a:r>
              <a:rPr lang="ru-RU" sz="1800" dirty="0" smtClean="0"/>
              <a:t>Приложение</a:t>
            </a: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источников и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ru-RU" sz="2900" u="sng" dirty="0" smtClean="0">
                <a:hlinkClick r:id="rId2"/>
              </a:rPr>
              <a:t>Анисимов Е.В.” Россия в середине XVIII в.: Борьба за наследие Петра” - М.: Мысль, 1986.</a:t>
            </a:r>
            <a:r>
              <a:rPr lang="ru-RU" sz="2900" dirty="0" smtClean="0"/>
              <a:t> </a:t>
            </a:r>
          </a:p>
          <a:p>
            <a:r>
              <a:rPr lang="ru-RU" sz="2900" dirty="0" smtClean="0"/>
              <a:t>Анисимов Е.В.” Россия без Петра” – </a:t>
            </a:r>
            <a:r>
              <a:rPr lang="ru-RU" sz="2900" dirty="0" err="1" smtClean="0"/>
              <a:t>Спб</a:t>
            </a:r>
            <a:r>
              <a:rPr lang="ru-RU" sz="2900" dirty="0" smtClean="0"/>
              <a:t>.: </a:t>
            </a:r>
            <a:r>
              <a:rPr lang="ru-RU" sz="2900" dirty="0" err="1" smtClean="0"/>
              <a:t>Лениздат</a:t>
            </a:r>
            <a:r>
              <a:rPr lang="ru-RU" sz="2900" dirty="0" smtClean="0"/>
              <a:t>, 1994</a:t>
            </a:r>
          </a:p>
          <a:p>
            <a:r>
              <a:rPr lang="ru-RU" sz="2900" dirty="0" smtClean="0"/>
              <a:t>Анисимов Е.В “Дворцовые тайны” – СПб.: Питер, 2005.</a:t>
            </a:r>
          </a:p>
          <a:p>
            <a:r>
              <a:rPr lang="ru-RU" sz="2900" dirty="0" smtClean="0"/>
              <a:t>Ключевский В.О.  “Русская история: полный курс </a:t>
            </a:r>
            <a:r>
              <a:rPr lang="ru-RU" sz="2900" dirty="0" err="1" smtClean="0"/>
              <a:t>лекций,в</a:t>
            </a:r>
            <a:r>
              <a:rPr lang="ru-RU" sz="2900" dirty="0" smtClean="0"/>
              <a:t> 3 томах»-Харвест,2002</a:t>
            </a:r>
          </a:p>
          <a:p>
            <a:r>
              <a:rPr lang="ru-RU" sz="2900" dirty="0" smtClean="0"/>
              <a:t>Павленко Н.И.  “Анна Иоанновна: Немцы при дворе” - Молодая гвардия, 2002</a:t>
            </a:r>
          </a:p>
          <a:p>
            <a:r>
              <a:rPr lang="ru-RU" sz="2900" dirty="0" smtClean="0"/>
              <a:t>Соловьев С. “История России с древнейших времен”- Москва ; Унив.тип. , (1874-1889)</a:t>
            </a:r>
          </a:p>
          <a:p>
            <a:r>
              <a:rPr lang="ru-RU" sz="2900" dirty="0" smtClean="0"/>
              <a:t>Троицкий  С.М.  Историография «дворцовых переворотов» в России в   XVIII  в. [Текст]/С.М. Троицкий//Вопросы истории.  – 1966.  - №2. </a:t>
            </a:r>
          </a:p>
          <a:p>
            <a:r>
              <a:rPr lang="ru-RU" sz="2900" dirty="0" err="1" smtClean="0"/>
              <a:t>Фроянов</a:t>
            </a:r>
            <a:r>
              <a:rPr lang="ru-RU" sz="2900" dirty="0" smtClean="0"/>
              <a:t> И.Я. «Октябрь семнадцатого (глядя из настоящего)” Санкт-Петербургского университета : Воробьев, 1997</a:t>
            </a:r>
          </a:p>
          <a:p>
            <a:r>
              <a:rPr lang="ru-RU" sz="2900" dirty="0" err="1" smtClean="0"/>
              <a:t>Фроянов</a:t>
            </a:r>
            <a:r>
              <a:rPr lang="ru-RU" sz="2900" dirty="0" smtClean="0"/>
              <a:t> И.Я. “Погружение в бездну</a:t>
            </a:r>
            <a:r>
              <a:rPr lang="ru-RU" dirty="0" smtClean="0"/>
              <a:t>. (Россия на исходе ХХ века)” - СПб., 1999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407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“Способы получения власти в Российской империи в XIX веке и в эпоху СССР”</vt:lpstr>
      <vt:lpstr>Актуальность</vt:lpstr>
      <vt:lpstr>Проблема исследования</vt:lpstr>
      <vt:lpstr>Цель исследования</vt:lpstr>
      <vt:lpstr>Задачи исследования</vt:lpstr>
      <vt:lpstr>Гипотеза </vt:lpstr>
      <vt:lpstr>Методы исследования</vt:lpstr>
      <vt:lpstr>Структура исследовательской работы</vt:lpstr>
      <vt:lpstr>Список источников и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“Способы получения власти в Российской империи в XIX веке и в эпоху СССР”</dc:title>
  <dc:creator>Champion</dc:creator>
  <cp:lastModifiedBy>Champion</cp:lastModifiedBy>
  <cp:revision>4</cp:revision>
  <dcterms:created xsi:type="dcterms:W3CDTF">2020-11-27T08:36:10Z</dcterms:created>
  <dcterms:modified xsi:type="dcterms:W3CDTF">2020-11-27T09:17:27Z</dcterms:modified>
</cp:coreProperties>
</file>