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92896"/>
            <a:ext cx="6764288" cy="677937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100" dirty="0" smtClean="0">
                <a:latin typeface="+mn-lt"/>
              </a:rPr>
              <a:t>Проект-исследование </a:t>
            </a:r>
            <a:r>
              <a:rPr lang="en-US" sz="3100" dirty="0" smtClean="0">
                <a:latin typeface="+mn-lt"/>
              </a:rPr>
              <a:t/>
            </a:r>
            <a:br>
              <a:rPr lang="en-US" sz="3100" dirty="0" smtClean="0">
                <a:latin typeface="+mn-lt"/>
              </a:rPr>
            </a:br>
            <a:r>
              <a:rPr lang="ru-RU" sz="3100" dirty="0">
                <a:latin typeface="+mn-lt"/>
              </a:rPr>
              <a:t/>
            </a:r>
            <a:br>
              <a:rPr lang="ru-RU" sz="3100" dirty="0">
                <a:latin typeface="+mn-lt"/>
              </a:rPr>
            </a:br>
            <a:r>
              <a:rPr lang="en-US" sz="3100" dirty="0" smtClean="0">
                <a:latin typeface="+mn-lt"/>
              </a:rPr>
              <a:t>“</a:t>
            </a:r>
            <a:r>
              <a:rPr lang="ru-RU" sz="3100" b="1" dirty="0" smtClean="0">
                <a:latin typeface="+mn-lt"/>
              </a:rPr>
              <a:t>Актуальность </a:t>
            </a:r>
            <a:r>
              <a:rPr lang="ru-RU" sz="3100" b="1" dirty="0" err="1">
                <a:latin typeface="+mn-lt"/>
              </a:rPr>
              <a:t>кибермошенничества</a:t>
            </a:r>
            <a:r>
              <a:rPr lang="ru-RU" sz="3100" b="1" dirty="0">
                <a:latin typeface="+mn-lt"/>
              </a:rPr>
              <a:t> в России на 2020 год. Как предотвратить преступление и защитить свои данные и счёт</a:t>
            </a:r>
            <a:r>
              <a:rPr lang="ru-RU" sz="3100" b="1" dirty="0" smtClean="0">
                <a:latin typeface="+mn-lt"/>
              </a:rPr>
              <a:t>.</a:t>
            </a:r>
            <a:r>
              <a:rPr lang="en-US" sz="3100" b="1" dirty="0" smtClean="0">
                <a:latin typeface="+mn-lt"/>
              </a:rPr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074298"/>
            <a:ext cx="4953000" cy="1752600"/>
          </a:xfrm>
        </p:spPr>
        <p:txBody>
          <a:bodyPr/>
          <a:lstStyle/>
          <a:p>
            <a:r>
              <a:rPr lang="ru-RU" dirty="0" smtClean="0"/>
              <a:t>Выполнил</a:t>
            </a:r>
            <a:r>
              <a:rPr lang="en-US" dirty="0" smtClean="0"/>
              <a:t>: </a:t>
            </a:r>
            <a:r>
              <a:rPr lang="ru-RU" dirty="0" smtClean="0"/>
              <a:t>Белоусов Иван</a:t>
            </a:r>
            <a:r>
              <a:rPr lang="en-US" dirty="0" smtClean="0"/>
              <a:t>, </a:t>
            </a:r>
            <a:endParaRPr lang="ru-RU" dirty="0"/>
          </a:p>
          <a:p>
            <a:r>
              <a:rPr lang="ru-RU" dirty="0" smtClean="0"/>
              <a:t>10</a:t>
            </a:r>
            <a:r>
              <a:rPr lang="en-US" dirty="0" smtClean="0"/>
              <a:t> “</a:t>
            </a:r>
            <a:r>
              <a:rPr lang="ru-RU" dirty="0" smtClean="0"/>
              <a:t>Е</a:t>
            </a:r>
            <a:r>
              <a:rPr lang="en-US" dirty="0" smtClean="0"/>
              <a:t>” </a:t>
            </a:r>
            <a:r>
              <a:rPr lang="ru-RU" dirty="0" smtClean="0"/>
              <a:t>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03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32511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В данном исследовании я бы хотел изучить проблему </a:t>
            </a:r>
            <a:r>
              <a:rPr lang="ru-RU" dirty="0" err="1"/>
              <a:t>кибермошенничества</a:t>
            </a:r>
            <a:r>
              <a:rPr lang="ru-RU" dirty="0"/>
              <a:t> на территории России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Почему это так важно?</a:t>
            </a:r>
            <a:br>
              <a:rPr lang="ru-RU" dirty="0"/>
            </a:br>
            <a:r>
              <a:rPr lang="ru-RU" dirty="0"/>
              <a:t>В 2019 году, по ошибке самого известного банка РФ "Сбербанк", утекло 60 миллионов персональных данных и номеров карт клиентов на чёрный рынок. Злоумышленники осуществляют покупки в интернет-магазинах, оплачивая их за счет чужих карт. </a:t>
            </a:r>
            <a:endParaRPr lang="ru-RU" dirty="0" smtClean="0"/>
          </a:p>
          <a:p>
            <a:pPr fontAlgn="base"/>
            <a:r>
              <a:rPr lang="ru-RU" dirty="0" smtClean="0"/>
              <a:t>Также</a:t>
            </a:r>
            <a:r>
              <a:rPr lang="ru-RU" dirty="0"/>
              <a:t>, воспользовавшись намеренно, или случайно услугами мошенника, вы становитесь соучастником крупного преступления, что карается административной и уголовной ответственностью.</a:t>
            </a:r>
          </a:p>
          <a:p>
            <a:pPr fontAlgn="base"/>
            <a:r>
              <a:rPr lang="ru-RU" dirty="0"/>
              <a:t>Риск стать жертвой «</a:t>
            </a:r>
            <a:r>
              <a:rPr lang="ru-RU" dirty="0" err="1"/>
              <a:t>кардинга</a:t>
            </a:r>
            <a:r>
              <a:rPr lang="ru-RU" dirty="0"/>
              <a:t>» существует у каждого обладателя банковской карты. Нужно быть предельно осторожным, чтобы не попасться на удочку посягателей на чужие деньги.</a:t>
            </a:r>
          </a:p>
          <a:p>
            <a:pPr fontAlgn="base"/>
            <a:r>
              <a:rPr lang="ru-RU" dirty="0"/>
              <a:t>В своем исследовании я расскажу, почему это так важно именно в нашей стране, и как себя защитить.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94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r>
              <a:rPr lang="ru-RU" dirty="0" smtClean="0"/>
              <a:t>План </a:t>
            </a:r>
            <a:r>
              <a:rPr lang="ru-RU" dirty="0" smtClean="0"/>
              <a:t>исследования</a:t>
            </a:r>
            <a:r>
              <a:rPr lang="en-US" dirty="0" smtClean="0"/>
              <a:t>,</a:t>
            </a:r>
            <a:r>
              <a:rPr lang="ru-RU" dirty="0" smtClean="0"/>
              <a:t> главы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32511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b="1" dirty="0" smtClean="0"/>
              <a:t>I </a:t>
            </a:r>
            <a:r>
              <a:rPr lang="ru-RU" b="1" dirty="0"/>
              <a:t>глава: Безопасность граждан РФ </a:t>
            </a:r>
            <a:endParaRPr lang="ru-RU" b="1" dirty="0" smtClean="0"/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1.1 Масштаб происшествий </a:t>
            </a:r>
          </a:p>
          <a:p>
            <a:r>
              <a:rPr lang="ru-RU" dirty="0"/>
              <a:t>1.2 Как происходит преступление</a:t>
            </a:r>
          </a:p>
          <a:p>
            <a:r>
              <a:rPr lang="ru-RU" dirty="0"/>
              <a:t>1.3 Метод борьбы органов власти </a:t>
            </a:r>
          </a:p>
          <a:p>
            <a:r>
              <a:rPr lang="ru-RU" dirty="0"/>
              <a:t>1.4 Личная безопасность 	</a:t>
            </a:r>
          </a:p>
          <a:p>
            <a:r>
              <a:rPr lang="ru-RU" dirty="0"/>
              <a:t>1.5 </a:t>
            </a:r>
            <a:r>
              <a:rPr lang="ru-RU" dirty="0" smtClean="0"/>
              <a:t>Вывод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 </a:t>
            </a:r>
            <a:r>
              <a:rPr lang="ru-RU" b="1" dirty="0"/>
              <a:t>глава: </a:t>
            </a:r>
            <a:r>
              <a:rPr lang="ru-RU" b="1" dirty="0" err="1"/>
              <a:t>Киберпреступность</a:t>
            </a:r>
            <a:r>
              <a:rPr lang="ru-RU" b="1" dirty="0"/>
              <a:t> в России, влияние других </a:t>
            </a:r>
            <a:r>
              <a:rPr lang="ru-RU" b="1" dirty="0" smtClean="0"/>
              <a:t>стран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2.1 Почему Россия так подвергнута?</a:t>
            </a:r>
          </a:p>
          <a:p>
            <a:r>
              <a:rPr lang="ru-RU" dirty="0"/>
              <a:t>2.2 Ситуация в других странах, в том числе от нашей стороны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67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/>
          <a:lstStyle/>
          <a:p>
            <a:r>
              <a:rPr lang="ru-RU" dirty="0"/>
              <a:t>В проекте  будут использованы такие методы научного познания,  как анализ и </a:t>
            </a:r>
            <a:r>
              <a:rPr lang="ru-RU" dirty="0" smtClean="0"/>
              <a:t>наблюдение</a:t>
            </a:r>
            <a:r>
              <a:rPr lang="en-US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0707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325112"/>
          </a:xfrm>
        </p:spPr>
        <p:txBody>
          <a:bodyPr>
            <a:normAutofit fontScale="82500" lnSpcReduction="20000"/>
          </a:bodyPr>
          <a:lstStyle/>
          <a:p>
            <a:pPr marL="109728" indent="0">
              <a:buNone/>
            </a:pPr>
            <a:r>
              <a:rPr lang="ru-RU" u="sng" dirty="0"/>
              <a:t>Для достижения поставленной цели требуется выполнить следующие задачи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</a:t>
            </a:r>
            <a:r>
              <a:rPr lang="en-US" dirty="0" smtClean="0"/>
              <a:t>.</a:t>
            </a:r>
            <a:r>
              <a:rPr lang="ru-RU" dirty="0" smtClean="0"/>
              <a:t>Провести </a:t>
            </a:r>
            <a:r>
              <a:rPr lang="ru-RU" dirty="0"/>
              <a:t>опрос, как люди пользуются электронными банками, сколько денег держат на картах и где хранят персональные данные</a:t>
            </a:r>
            <a:r>
              <a:rPr lang="ru-RU" dirty="0" smtClean="0"/>
              <a:t>.</a:t>
            </a:r>
            <a:endParaRPr lang="en-US" dirty="0" smtClean="0"/>
          </a:p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</a:t>
            </a:r>
            <a:r>
              <a:rPr lang="en-US" dirty="0" smtClean="0"/>
              <a:t>.</a:t>
            </a:r>
            <a:r>
              <a:rPr lang="ru-RU" dirty="0" smtClean="0"/>
              <a:t>Изучить </a:t>
            </a:r>
            <a:r>
              <a:rPr lang="ru-RU" dirty="0"/>
              <a:t>данную тему происшествий, опыт других стран</a:t>
            </a:r>
            <a:r>
              <a:rPr lang="ru-RU" dirty="0" smtClean="0"/>
              <a:t>.</a:t>
            </a:r>
            <a:endParaRPr lang="en-US" dirty="0" smtClean="0"/>
          </a:p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3.</a:t>
            </a:r>
            <a:r>
              <a:rPr lang="ru-RU" dirty="0" smtClean="0"/>
              <a:t>Проанализировать </a:t>
            </a:r>
            <a:r>
              <a:rPr lang="ru-RU" dirty="0"/>
              <a:t>масштабы проблем нашей страны.</a:t>
            </a:r>
            <a:br>
              <a:rPr lang="ru-RU" dirty="0"/>
            </a:br>
            <a:r>
              <a:rPr lang="ru-RU" dirty="0"/>
              <a:t>Выявить проблему безопасности </a:t>
            </a:r>
            <a:br>
              <a:rPr lang="ru-RU" dirty="0"/>
            </a:br>
            <a:r>
              <a:rPr lang="ru-RU" dirty="0"/>
              <a:t>Ознакомиться с планом действий органов РФ направленных на разрешения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168282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6800"/>
          </a:xfrm>
        </p:spPr>
        <p:txBody>
          <a:bodyPr/>
          <a:lstStyle/>
          <a:p>
            <a:r>
              <a:rPr lang="ru-RU" dirty="0" smtClean="0"/>
              <a:t>Продукт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ru-RU" dirty="0"/>
              <a:t>В ходе моего исследования, в качестве продукта я выбрал</a:t>
            </a:r>
            <a:r>
              <a:rPr lang="ru-RU" dirty="0">
                <a:solidFill>
                  <a:srgbClr val="FF0000"/>
                </a:solidFill>
              </a:rPr>
              <a:t> опрос </a:t>
            </a:r>
            <a:r>
              <a:rPr lang="ru-RU" dirty="0"/>
              <a:t>сверстников по теме проекта </a:t>
            </a:r>
          </a:p>
          <a:p>
            <a:r>
              <a:rPr lang="ru-RU" dirty="0"/>
              <a:t>Были заданы вопросы про личную  </a:t>
            </a:r>
            <a:r>
              <a:rPr lang="ru-RU" dirty="0" err="1"/>
              <a:t>кибербезопасность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Результат  опроса выявил, что молодое поколение знает как себя </a:t>
            </a:r>
            <a:r>
              <a:rPr lang="ru-RU" dirty="0" err="1"/>
              <a:t>обезопасть</a:t>
            </a:r>
            <a:r>
              <a:rPr lang="ru-RU" dirty="0"/>
              <a:t>, отсюда следует, что для глобального решения проблемы, следует </a:t>
            </a:r>
            <a:r>
              <a:rPr lang="ru-RU" dirty="0" err="1"/>
              <a:t>просвятить</a:t>
            </a:r>
            <a:r>
              <a:rPr lang="ru-RU" dirty="0"/>
              <a:t> людей старшего возраста.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3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Окончательный продукт проекта должен включать в себя следующие материалы</a:t>
            </a:r>
            <a:r>
              <a:rPr lang="en-US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8"/>
            <a:ext cx="8229600" cy="4325112"/>
          </a:xfrm>
        </p:spPr>
        <p:txBody>
          <a:bodyPr/>
          <a:lstStyle/>
          <a:p>
            <a:r>
              <a:rPr lang="ru-RU" dirty="0" smtClean="0"/>
              <a:t>Введение </a:t>
            </a:r>
          </a:p>
          <a:p>
            <a:r>
              <a:rPr lang="ru-RU" dirty="0" smtClean="0"/>
              <a:t>Опрос</a:t>
            </a:r>
          </a:p>
          <a:p>
            <a:r>
              <a:rPr lang="en-US" dirty="0" smtClean="0"/>
              <a:t>I </a:t>
            </a:r>
            <a:r>
              <a:rPr lang="ru-RU" dirty="0" smtClean="0"/>
              <a:t>глава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глава</a:t>
            </a:r>
          </a:p>
          <a:p>
            <a:r>
              <a:rPr lang="ru-RU" dirty="0" smtClean="0"/>
              <a:t>Заключение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062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7" y="476672"/>
            <a:ext cx="8229600" cy="1066800"/>
          </a:xfrm>
        </p:spPr>
        <p:txBody>
          <a:bodyPr/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ru-RU" dirty="0"/>
              <a:t>Документальный фильм, рассказывающий про людей от правительства РФ, проникших в главные "мафии" </a:t>
            </a:r>
            <a:r>
              <a:rPr lang="ru-RU" dirty="0" err="1" smtClean="0"/>
              <a:t>киберпреступности</a:t>
            </a:r>
            <a:endParaRPr lang="ru-RU" dirty="0" smtClean="0"/>
          </a:p>
          <a:p>
            <a:r>
              <a:rPr lang="ru-RU" dirty="0"/>
              <a:t>Публикация британского журналиста, специалиста по </a:t>
            </a:r>
            <a:r>
              <a:rPr lang="ru-RU" dirty="0" err="1"/>
              <a:t>кибербезопасности</a:t>
            </a:r>
            <a:r>
              <a:rPr lang="ru-RU" dirty="0"/>
              <a:t>. Эта необычная книга рассказывает о том, как </a:t>
            </a:r>
            <a:r>
              <a:rPr lang="ru-RU" dirty="0" err="1"/>
              <a:t>киберпреступления</a:t>
            </a:r>
            <a:r>
              <a:rPr lang="ru-RU" dirty="0"/>
              <a:t> развиты, насколько скрыты и как с </a:t>
            </a:r>
            <a:r>
              <a:rPr lang="ru-RU" dirty="0" err="1"/>
              <a:t>боряться</a:t>
            </a:r>
            <a:r>
              <a:rPr lang="ru-RU" dirty="0"/>
              <a:t> с этим хакеры и органы власти каждый </a:t>
            </a:r>
            <a:r>
              <a:rPr lang="ru-RU" dirty="0" smtClean="0"/>
              <a:t>день</a:t>
            </a:r>
          </a:p>
          <a:p>
            <a:r>
              <a:rPr lang="ru-RU" dirty="0" smtClean="0"/>
              <a:t>Статья про компьютерный софт и </a:t>
            </a:r>
            <a:r>
              <a:rPr lang="ru-RU" dirty="0" err="1" smtClean="0"/>
              <a:t>атахи</a:t>
            </a:r>
            <a:r>
              <a:rPr lang="ru-RU" dirty="0" smtClean="0"/>
              <a:t> хакеров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73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066800"/>
          </a:xfrm>
        </p:spPr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229600" cy="432511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792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</TotalTime>
  <Words>177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Проект-исследование   “Актуальность кибермошенничества в России на 2020 год. Как предотвратить преступление и защитить свои данные и счёт.”</vt:lpstr>
      <vt:lpstr>Презентация PowerPoint</vt:lpstr>
      <vt:lpstr>План исследования, главы </vt:lpstr>
      <vt:lpstr>Презентация PowerPoint</vt:lpstr>
      <vt:lpstr>Презентация PowerPoint</vt:lpstr>
      <vt:lpstr>Продукт </vt:lpstr>
      <vt:lpstr>Окончательный продукт проекта должен включать в себя следующие материалы: </vt:lpstr>
      <vt:lpstr>Источники 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Проект-исследование   “Актуальность кибермошенничества в России на 2020 год. Как предотвратить преступление и защитить свои данные и счёт.”</dc:title>
  <dc:creator>I VAN</dc:creator>
  <cp:lastModifiedBy>I VAN</cp:lastModifiedBy>
  <cp:revision>3</cp:revision>
  <dcterms:created xsi:type="dcterms:W3CDTF">2020-04-30T11:22:46Z</dcterms:created>
  <dcterms:modified xsi:type="dcterms:W3CDTF">2020-04-30T11:45:45Z</dcterms:modified>
</cp:coreProperties>
</file>