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30215"/>
            <a:ext cx="9144000" cy="1470025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600" dirty="0" smtClean="0"/>
              <a:t>«Права несовершеннолетних в российском законодательстве. Роль уполномоченного по правам ребенка в РФ»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72228" y="5105400"/>
            <a:ext cx="2771772" cy="1752600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Работа ученицы 9 «Е»</a:t>
            </a:r>
          </a:p>
          <a:p>
            <a:pPr algn="l"/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Ильиной Стефании</a:t>
            </a:r>
          </a:p>
          <a:p>
            <a:pPr algn="l"/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Куратор: Мухин Николай Васильевич</a:t>
            </a:r>
            <a:endParaRPr lang="ru-RU" sz="2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30215"/>
            <a:ext cx="9144000" cy="1470025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600" dirty="0" smtClean="0"/>
              <a:t>Актуальность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214554"/>
            <a:ext cx="9144000" cy="300039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Ребенок всегда нуждался, нуждается и будет нуждаться во всесторонней заботе и поддержке со стороны государства и общества. Данная работа посвящена одной из актуальных государственно-правовых проблем России - правам ребенка, гарантированным Конституцией РФ. Представлены статистические данные, подтверждающие актуальность указанной проблемы. </a:t>
            </a:r>
          </a:p>
          <a:p>
            <a:pPr algn="l"/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Права ребенка – это, прежде всего, права человека применительно к несовершеннолетним (согласно Конвенции о правах ребенка и российскому закону - это лица, не достигшие 18 лет). Необходим комплекс мер, наделяющих ребенка правами, гарантирующими разностороннее его развитие, включающее правовое образование, и создающих систему правовых условий для реализации этих прав. </a:t>
            </a:r>
          </a:p>
          <a:p>
            <a:pPr algn="l"/>
            <a:endParaRPr lang="ru-RU" sz="2000" dirty="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30215"/>
            <a:ext cx="9144000" cy="1470025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600" dirty="0" smtClean="0"/>
              <a:t>Цель и Задачи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428868"/>
            <a:ext cx="9144000" cy="4429132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Целью моей </a:t>
            </a: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работы является: проанализировать права несовершеннолетних в законодательстве РФ, а также определить роль уполномоченного по правам ребёнка.</a:t>
            </a:r>
          </a:p>
          <a:p>
            <a:pPr algn="l"/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 </a:t>
            </a:r>
          </a:p>
          <a:p>
            <a:pPr algn="l"/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Для </a:t>
            </a: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того, чтобы добиться данной цели, необходимо решить ряд </a:t>
            </a:r>
            <a:r>
              <a:rPr lang="ru-RU" sz="2000" b="1" dirty="0" smtClean="0">
                <a:solidFill>
                  <a:schemeClr val="tx1">
                    <a:lumMod val="75000"/>
                  </a:schemeClr>
                </a:solidFill>
              </a:rPr>
              <a:t>задач</a:t>
            </a: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, а именно:</a:t>
            </a:r>
          </a:p>
          <a:p>
            <a:pPr algn="l"/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-выявить основные права несовершеннолетних в РФ;</a:t>
            </a:r>
          </a:p>
          <a:p>
            <a:pPr algn="l"/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-рассмотреть защиту прав несовершеннолетних в РФ;</a:t>
            </a:r>
          </a:p>
          <a:p>
            <a:pPr algn="l"/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-определить назначение и задачи уполномоченного по правам ребёнка;</a:t>
            </a:r>
          </a:p>
          <a:p>
            <a:pPr algn="l"/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-проанализировать деятельность уполномоченного по правам ребёнка в РФ.</a:t>
            </a:r>
          </a:p>
          <a:p>
            <a:pPr algn="l"/>
            <a:endParaRPr lang="ru-RU" sz="2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30215"/>
            <a:ext cx="9144000" cy="1470025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600" dirty="0" smtClean="0"/>
              <a:t>Основная информация 1главы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285992"/>
            <a:ext cx="9144000" cy="4572008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Государство защищает конституционные права взрослых граждан РФ и несовершеннолетних подростков и детей с момента их рождения, а также по всем нормам Семейного кодекса Российской Федерации (СК РФ) следит за их соблюдением. Причем чем старше человек, тем больше обязанностей на него накладывают.</a:t>
            </a:r>
          </a:p>
          <a:p>
            <a:pPr algn="l"/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 </a:t>
            </a:r>
          </a:p>
          <a:p>
            <a:pPr lvl="0" algn="l" fontAlgn="base"/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Согласно СК РФ и международной Конвенции от 20 ноября 1989 г., в России у детей есть основные права на следующие законные вещи. Приведу несколько примеров из списка. </a:t>
            </a:r>
          </a:p>
          <a:p>
            <a:pPr lvl="0" algn="l" fontAlgn="base"/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на свое Ф. И. О., гражданство;</a:t>
            </a:r>
          </a:p>
          <a:p>
            <a:pPr lvl="0" algn="l" fontAlgn="base"/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на получение своего Ф. И. О., гражданство</a:t>
            </a:r>
          </a:p>
          <a:p>
            <a:pPr lvl="0" algn="l" fontAlgn="base"/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на </a:t>
            </a:r>
            <a:r>
              <a:rPr lang="ru-RU" sz="2000" dirty="0" err="1" smtClean="0">
                <a:solidFill>
                  <a:schemeClr val="tx1">
                    <a:lumMod val="75000"/>
                  </a:schemeClr>
                </a:solidFill>
              </a:rPr>
              <a:t>госзащиту</a:t>
            </a: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 от опасной информации;</a:t>
            </a:r>
          </a:p>
          <a:p>
            <a:pPr lvl="0" algn="l" fontAlgn="base"/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на жизнь;</a:t>
            </a:r>
          </a:p>
          <a:p>
            <a:pPr algn="l" fontAlgn="base"/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С остальными положениями из списка можете ознакомиться в моей работе.</a:t>
            </a:r>
          </a:p>
          <a:p>
            <a:pPr algn="l" fontAlgn="base"/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По 9 принципу Конвенции от 20 ноября 1989 г., в России ребенка защищают от трудовой эксплуатации и различных форм жестокости. Запрещено использовать детей в качестве объекта торговли.</a:t>
            </a:r>
          </a:p>
          <a:p>
            <a:pPr algn="l"/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 </a:t>
            </a:r>
          </a:p>
          <a:p>
            <a:pPr algn="l"/>
            <a:endParaRPr lang="ru-RU" sz="2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30215"/>
            <a:ext cx="9144000" cy="1470025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600" dirty="0" smtClean="0"/>
              <a:t>Глава 2.1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285992"/>
            <a:ext cx="9144000" cy="4572008"/>
          </a:xfrm>
        </p:spPr>
        <p:txBody>
          <a:bodyPr>
            <a:normAutofit fontScale="92500" lnSpcReduction="10000"/>
          </a:bodyPr>
          <a:lstStyle/>
          <a:p>
            <a:pPr algn="l" fontAlgn="base"/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Права детей защищены как отечественным, так и международным законодательством. Кроме основных органов, ответственных за данные процессы, существует специальная должность омбудсмена, который является уполномоченным лицом. У него имеется ряд задач широкого профиля. Его деятельность связана с различными обязанностями в отношении соблюдения всех законодательных норм, которые связаны с несовершеннолетними. Вся деятельность строго регламентирована и имеет ряд особенностей.</a:t>
            </a:r>
          </a:p>
          <a:p>
            <a:pPr algn="l" fontAlgn="base"/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Омбудсмен должен иметь определенный перечень качеств, которые необходимы при его деятельности. Список:</a:t>
            </a:r>
          </a:p>
          <a:p>
            <a:pPr lvl="0" algn="l" fontAlgn="base"/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гражданство РФ;</a:t>
            </a:r>
          </a:p>
          <a:p>
            <a:pPr lvl="0" algn="l" fontAlgn="base"/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30 лет — минимальный возраст;</a:t>
            </a:r>
          </a:p>
          <a:p>
            <a:pPr lvl="0" algn="l" fontAlgn="base"/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высшее образование юридического типа. Дополнительно есть требования по обязательному знанию семейного законодательства, а также всех международных норм;</a:t>
            </a:r>
          </a:p>
          <a:p>
            <a:pPr lvl="0" algn="l" fontAlgn="base"/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наличие педагогического опыта работы более 5 лет. Это позволяет понимать сферу и более грамотно подходить к своей работе;</a:t>
            </a:r>
          </a:p>
          <a:p>
            <a:pPr algn="l"/>
            <a:endParaRPr lang="ru-RU" sz="2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30215"/>
            <a:ext cx="9144000" cy="1470025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600" dirty="0" smtClean="0"/>
              <a:t>Глава 2.2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285992"/>
            <a:ext cx="9144000" cy="4572008"/>
          </a:xfrm>
        </p:spPr>
        <p:txBody>
          <a:bodyPr>
            <a:normAutofit lnSpcReduction="10000"/>
          </a:bodyPr>
          <a:lstStyle/>
          <a:p>
            <a:pPr algn="l" fontAlgn="base"/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Обращение в Институт уполномоченного производится при различных проблемах и нарушениях. Наиболее частые случаи:</a:t>
            </a:r>
          </a:p>
          <a:p>
            <a:pPr lvl="0" algn="l" fontAlgn="base"/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бездействие или неправомерные действия лиц и органов федерального, регионального значения. Например, игнорирование необходимости предоставления жилья лицам, которые являются сиротами;</a:t>
            </a:r>
          </a:p>
          <a:p>
            <a:pPr lvl="0" algn="l" fontAlgn="base"/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необходимость оспаривания судебных решений. С такой просьбой могут обращаться любые законные представители;</a:t>
            </a:r>
          </a:p>
          <a:p>
            <a:pPr lvl="0" algn="l" fontAlgn="base"/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оспаривание решения суда при уголовном или гражданском деле;</a:t>
            </a:r>
          </a:p>
          <a:p>
            <a:pPr lvl="0" algn="l" fontAlgn="base"/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дальнейшее обжалование судебных постановлений после подачи апелляции.</a:t>
            </a:r>
          </a:p>
          <a:p>
            <a:pPr algn="l" fontAlgn="base"/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Деятельность уполномоченного по правам ребенка в Москве именуется федеральной. На сегодняшний день федеральным детским омбудсменом является Анна Кузнецова. В случаях, когда в стране введена чрезвычайная ситуация, она имеет право на повсеместный доступ к государственным сведениям, связанным с благополучием несовершеннолетних.</a:t>
            </a:r>
          </a:p>
          <a:p>
            <a:pPr algn="l"/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 </a:t>
            </a:r>
          </a:p>
          <a:p>
            <a:pPr algn="l"/>
            <a:endParaRPr lang="ru-RU" sz="2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30215"/>
            <a:ext cx="9144000" cy="1470025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600" dirty="0" smtClean="0"/>
              <a:t>Заключение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285992"/>
            <a:ext cx="9144000" cy="4572008"/>
          </a:xfrm>
        </p:spPr>
        <p:txBody>
          <a:bodyPr>
            <a:normAutofit/>
          </a:bodyPr>
          <a:lstStyle/>
          <a:p>
            <a:pPr algn="l" fontAlgn="base"/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В заключение, стоит отметить, что правовые аспекты проблем защиты и поощрения прав ребенка, в том числе правового положения детей, нуждаются в определенном переосмыслении.</a:t>
            </a:r>
          </a:p>
          <a:p>
            <a:pPr algn="l" fontAlgn="base"/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Конвенция о защите прав ребёнка является первым и единственным международным документом, в котором прописаны основные права детей, а также закреплены обязанности государства по отношению к ним. Основной задачей каждого государства является соблюдение условий этого акта и выполнение рекомендаций ООН.</a:t>
            </a:r>
          </a:p>
          <a:p>
            <a:pPr algn="l" fontAlgn="base"/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 Приведу несколько источников</a:t>
            </a:r>
          </a:p>
          <a:p>
            <a:pPr algn="l"/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 </a:t>
            </a:r>
          </a:p>
          <a:p>
            <a:pPr algn="l"/>
            <a:endParaRPr lang="ru-RU" sz="2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30215"/>
            <a:ext cx="9144000" cy="1470025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600" dirty="0" smtClean="0"/>
              <a:t>Литература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285992"/>
            <a:ext cx="9144000" cy="4572008"/>
          </a:xfrm>
        </p:spPr>
        <p:txBody>
          <a:bodyPr>
            <a:normAutofit/>
          </a:bodyPr>
          <a:lstStyle/>
          <a:p>
            <a:pPr lvl="0" algn="l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Российская Федерация. Конституция (1993). Конституция Российской Федерации (с учетом поправок, внесенных Законами РФ о поправках к Конституции РФ от 30.12.2008 № 6-ФКЗ, от 30.12.2008 № 7-ФКЗ, от 05.02.2014 № 2-ФКЗ, от 21.07.2014 № 11-ФКЗ) [принята всенародным голосованием 12.12.1993: по состоянию на 19 апреля 2018 г.]. / СЗ РФ 2014. №  31, ст. 4398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Российская Федерация. Законы. Уголовный кодекс Российской Федерации: </a:t>
            </a:r>
            <a:r>
              <a:rPr lang="ru-RU" sz="2000" dirty="0" err="1" smtClean="0">
                <a:solidFill>
                  <a:schemeClr val="tx1">
                    <a:lumMod val="75000"/>
                  </a:schemeClr>
                </a:solidFill>
              </a:rPr>
              <a:t>федер</a:t>
            </a: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. закон: [принят </a:t>
            </a:r>
            <a:r>
              <a:rPr lang="ru-RU" sz="2000" dirty="0" err="1" smtClean="0">
                <a:solidFill>
                  <a:schemeClr val="tx1">
                    <a:lumMod val="75000"/>
                  </a:schemeClr>
                </a:solidFill>
              </a:rPr>
              <a:t>Гос</a:t>
            </a: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. Думой 24 мая. 1996 г.: по состоянию на 15 апр. 2018 г.]. / СЗ РФ 1996. №25, ст. 2954</a:t>
            </a:r>
          </a:p>
          <a:p>
            <a:pPr algn="l" fontAlgn="base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С другими вы можете ознакомиться на сайте школы или в моей работе.</a:t>
            </a:r>
          </a:p>
          <a:p>
            <a:pPr algn="l">
              <a:buFont typeface="Arial" pitchFamily="34" charset="0"/>
              <a:buChar char="•"/>
            </a:pPr>
            <a:endParaRPr lang="ru-RU" sz="2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00042"/>
            <a:ext cx="9144000" cy="1470025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600" dirty="0" smtClean="0"/>
              <a:t>Спасибо за внимание</a:t>
            </a:r>
            <a:endParaRPr lang="ru-RU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3">
      <a:dk1>
        <a:srgbClr val="660033"/>
      </a:dk1>
      <a:lt1>
        <a:srgbClr val="6ADAFA"/>
      </a:lt1>
      <a:dk2>
        <a:srgbClr val="7030A0"/>
      </a:dk2>
      <a:lt2>
        <a:srgbClr val="5FF2CA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PresentationFormat>Экран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«Права несовершеннолетних в российском законодательстве. Роль уполномоченного по правам ребенка в РФ»</vt:lpstr>
      <vt:lpstr>Актуальность </vt:lpstr>
      <vt:lpstr>Цель и Задачи</vt:lpstr>
      <vt:lpstr>Основная информация 1главы</vt:lpstr>
      <vt:lpstr>Глава 2.1</vt:lpstr>
      <vt:lpstr>Глава 2.2</vt:lpstr>
      <vt:lpstr>Заключение</vt:lpstr>
      <vt:lpstr>Литература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«Права несовершеннолетних в российском законодательстве. Роль уполномоченного по правам ребенка в РФ»</dc:title>
  <dc:creator>User</dc:creator>
  <cp:lastModifiedBy>Пользователь Windows</cp:lastModifiedBy>
  <cp:revision>1</cp:revision>
  <dcterms:created xsi:type="dcterms:W3CDTF">2020-04-21T16:44:34Z</dcterms:created>
  <dcterms:modified xsi:type="dcterms:W3CDTF">2020-04-21T19:17:34Z</dcterms:modified>
</cp:coreProperties>
</file>