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Iao0aDCRYWhQWBDyWm0eogEHytR0tpIE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litmir.me/br/?b=247906&amp;p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oksite.ru/fulltext/1/001/008/002/639.htm" TargetMode="External"/><Relationship Id="rId5" Type="http://schemas.openxmlformats.org/officeDocument/2006/relationships/hyperlink" Target="https://shkolazhizni.ru/culture/articles/22696/" TargetMode="External"/><Relationship Id="rId4" Type="http://schemas.openxmlformats.org/officeDocument/2006/relationships/hyperlink" Target="https://www.booksite.ru/fulltext/1/001/008/100/939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24" y="-13025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Личность Н.И.Вавилова в истории селекции </a:t>
            </a:r>
          </a:p>
          <a:p>
            <a:pPr algn="ctr"/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94980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Реферат выполнила: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Фадекова Кристина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Константиновна 9 «А»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Ноздрачева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Анна Николаевна 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РЕЦЕНЗЕНТ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Шалимова Елена Георгиевна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2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lh6.googleusercontent.com/PUG0bik4nLeYWivdqzp-SAVY5CrXkaG9N23rcqMOnx5MQCUFwQYIymNLx8E42AXBWvPv29ePJuE0_6mP7E0Cxd0a-Sh9LbqgsHDpep9Nj6xWY452deEd_SJzECoBr9R58mCjbxHr"/>
          <p:cNvSpPr>
            <a:spLocks noChangeAspect="1" noChangeArrowheads="1"/>
          </p:cNvSpPr>
          <p:nvPr/>
        </p:nvSpPr>
        <p:spPr bwMode="auto">
          <a:xfrm>
            <a:off x="155575" y="-1020763"/>
            <a:ext cx="19240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lh6.googleusercontent.com/PUG0bik4nLeYWivdqzp-SAVY5CrXkaG9N23rcqMOnx5MQCUFwQYIymNLx8E42AXBWvPv29ePJuE0_6mP7E0Cxd0a-Sh9LbqgsHDpep9Nj6xWY452deEd_SJzECoBr9R58mCjbx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31950"/>
            <a:ext cx="2050540" cy="2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528" y="260648"/>
            <a:ext cx="9022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 1930 году Николай Иванович, который на тот момент был уже довольно известным профессором и ученым, в одной из своих лекций отметил необычные идеи молодого Полтавского агронома Трофима Денисовича Лысенко. Лысенко в тот момент занимался новым неизученным методом повышения урожайности растений: яровизацией. Трофим Денисович предположил, что чтобы растение начало цвести, на него нужно подействовать низкой температурой.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Лысенко, в своих докладах не раз говорил, что благодаря яровизации будет возможно увеличить урожай </a:t>
            </a: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несколько раз.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Вавилову пришлись по душе новаторские идеи Лысенко.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940" y="-67454"/>
            <a:ext cx="8175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Т.Д.Лысенко</a:t>
            </a:r>
            <a:r>
              <a:rPr lang="ru-RU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Друзья или враги? </a:t>
            </a:r>
            <a:endParaRPr lang="ru-RU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3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5.googleusercontent.com/dZXVsWBYux0CoZgBWwbrGjf7D6aXD6G--ojOs8aRjh5V1g48rGAgLCfsML5oA2g8oFhFrrmyF03k12aqPQYth2kCcDNn7iI2nB0O72laYwS2j7VxLyhc823o_jx30v87PB5S9--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4239858" cy="28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014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 30 х годах </a:t>
            </a:r>
            <a:r>
              <a:rPr lang="ru-RU" sz="2400" dirty="0" err="1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Т.Д.Лысенко</a:t>
            </a: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решил, что Вавилон (так в народе называли ВИР) должен быть разрушен.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Трофим Денисович стал действовать. С начала он и его союзники стали писать ложные обвинения на сотрудников </a:t>
            </a:r>
            <a:r>
              <a:rPr lang="ru-RU" sz="2400" dirty="0" err="1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ВИРа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 Таким образом он разрушал Вавилон изнутри. Также благодаря его стараниям многие ученые потеряли работу из-за сокращения финансирования и последующего сокращения штата. Из-за них очень много известных и талантливых ученых погибло в лагерях. Но даже на этом Лысенко не остановился. Он стал всячески портить репутацию Н.И.Вавилова.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940" y="-67454"/>
            <a:ext cx="817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Разрушение </a:t>
            </a:r>
            <a:r>
              <a:rPr lang="ru-RU" sz="24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Вааилона</a:t>
            </a: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9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судьбе Н.И.Вавилова произошел 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резкий переворот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</a:t>
            </a:r>
            <a:r>
              <a:rPr lang="ru-RU" sz="26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Т.Д.Лысенко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смерти он виноват только косвенно также как и </a:t>
            </a:r>
            <a:r>
              <a:rPr lang="ru-RU" sz="26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И.И.Презент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И.В.Сталин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многие другие.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6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вполне мог предвидеть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такое развитие событий 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т.к.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было много завистников, которые хотели убрать его с 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дороги, но вряд ли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избежал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такой </a:t>
            </a:r>
            <a:r>
              <a:rPr lang="ru-RU" sz="2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участи. Но 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Вавилов мог бы облегчить свою судьбу.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6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Т.Д.Лысенко</a:t>
            </a:r>
            <a:r>
              <a:rPr lang="ru-RU" sz="26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способствовал аресту Вавилова и приговору последнего к смертной казни, но по факту Николай Иванович умер от болезни, а не от пули. Так что обвинить Лысенко в прямом убийстве нельзя.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6947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endParaRPr lang="ru-RU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7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7954"/>
            <a:ext cx="92653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М. М.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Якубцинер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В. Ф. Дорофеев, Р. А.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Удачин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“Селекция” //Гл. ред.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Б.А.Введенский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1974//Большая Советская Энциклопедия”</a:t>
            </a:r>
            <a:b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Селекция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К. Ю.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Старохамская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“Что сделал в науке Н. Вавилов? Это учесть можно. Но не учесть - чего он не успел”</a:t>
            </a:r>
            <a:b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Что сделал в науке Н. Вавилов? Это учесть можно. Но не учесть - чего он не успел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  Х.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Бахтеев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“Николай Иванович Вавилов” //Гл. ред.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Б.А.Введенский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1970//Большая Советская Энциклопедия”</a:t>
            </a:r>
            <a:b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https://www.booksite.ru/fulltext/1/001/008/002/639.htm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М.А.Поповский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“Дело академика Вавилова”// 604 стр.//1991 </a:t>
            </a:r>
          </a:p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https://www.litmir.me/br/?b=247906&amp;p=1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С.Е. </a:t>
            </a:r>
            <a:r>
              <a:rPr lang="ru-RU" sz="20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Шноль</a:t>
            </a:r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“Братья Николай(1887 –1943) и Сергей (1891-1951)Вавиловы” стр. 67-80//“Герои и злодеи”</a:t>
            </a:r>
          </a:p>
          <a:p>
            <a:r>
              <a:rPr lang="ru-RU" sz="2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https://drive.google.com/open?id=1Iao0aDCRYWhQWBDyWm0eogEHytR0tpIE</a:t>
            </a:r>
            <a:endParaRPr lang="ru-RU" sz="2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947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литературы:</a:t>
            </a:r>
            <a:endParaRPr lang="ru-RU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479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1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Жизнь-штука непредсказуемая. Никогда не знаешь наверняка что будет завтра. Сегодня тебя ценят и любят, а завтра объявляют народным врагом и сажают в тюрьму. Именно так случилось с советским ученым, селекционером, биологом, генетиком и географом Николаем Ивановичем Вавиловым. Из-за кого его судьба так изменилась? Мог ли он это предвидеть и избежать? Почему Вавилова убили и убили ли? В своей работе я попробую ответить на эти вопросы.</a:t>
            </a:r>
          </a:p>
          <a:p>
            <a:pPr algn="just"/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Аннотация и актуальность</a:t>
            </a:r>
            <a:endParaRPr lang="ru-RU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0-tub-ru.yandex.net/i?id=4d78a021e1850eff13273891a3f4f95d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333" y1="77750" x2="47333" y2="7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4d78a021e1850eff13273891a3f4f95d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333" y1="77750" x2="47333" y2="7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9238">
            <a:off x="5103185" y="4145657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0-tub-ru.yandex.net/i?id=4d78a021e1850eff13273891a3f4f95d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7333" y1="77750" x2="47333" y2="7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2788">
            <a:off x="1580771" y="4059897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8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Многих людей, которые внесли огромный вклад в развитие селекции и биологии не помнят, а тем более что они сделали для развития этих наук в годы гонений на генетику.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  <a:endParaRPr lang="ru-RU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bitnovosti.com/wp-content/uploads/2014/09/satoshi-nakamoto-myth.jpg?w=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575" y="-22860000"/>
            <a:ext cx="14364000" cy="14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.depositphotos.com/2101611/4338/v/450/depositphotos_43381251-stock-illustration-silhouette-of-anonymous-man-with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67" b="99667" l="1000" r="98667">
                        <a14:backgroundMark x1="25167" y1="54000" x2="25167" y2="54000"/>
                        <a14:backgroundMark x1="75167" y1="51833" x2="75167" y2="5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Проанализировав различные источники выдвинуть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предположение: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 судьба Вавилова так резко изменилась и кто виноват в его смерти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он это предвидеть и избежать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</a:t>
            </a:r>
            <a:r>
              <a:rPr lang="ru-RU" sz="2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Вавилова убили и убили ли?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этой работы:</a:t>
            </a:r>
            <a:endParaRPr lang="ru-RU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900igr.net/up/datai/203357/0004-003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0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712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1 Личность Н.И.Вавилова в селекции? </a:t>
            </a:r>
          </a:p>
          <a:p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Что такое селекция? Методы и 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виды.</a:t>
            </a:r>
          </a:p>
          <a:p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Кто такой </a:t>
            </a:r>
            <a:r>
              <a:rPr lang="ru-RU" sz="2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-счастливый человек? </a:t>
            </a:r>
            <a:endParaRPr lang="ru-RU" sz="28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-мичуринец или анти мичуринец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2. Кто виноват в смерти Н.И.Вавилова? </a:t>
            </a:r>
          </a:p>
          <a:p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28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Т.Д.Лысенко</a:t>
            </a:r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-пригретая на шее змея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Разрушение </a:t>
            </a:r>
            <a:r>
              <a:rPr lang="ru-RU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Вавилона</a:t>
            </a:r>
            <a:endParaRPr lang="ru-RU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 </a:t>
            </a:r>
            <a:endParaRPr lang="ru-RU" sz="2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работы:</a:t>
            </a:r>
            <a:endParaRPr lang="ru-RU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1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898"/>
            <a:ext cx="4283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Что такое селекция?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346" y="692696"/>
            <a:ext cx="9001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Селекция — это совокупность методов, направленных на выведение новых сортов растений, пород животных и штаммов микроорганизмов. Она разрабатывает способы воздействия на</a:t>
            </a:r>
            <a:r>
              <a:rPr lang="ru-RU" sz="2800" b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ru-RU" sz="28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растения и животных с целью изменения их наследственных качеств в нужном для человека направлении. </a:t>
            </a:r>
            <a:endParaRPr lang="ru-RU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026" name="Picture 2" descr="https://im0-tub-ru.yandex.net/i?id=94c28228a663b7db7cb1025dcda8ac1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17" b="97987" l="6019" r="93915">
                        <a14:foregroundMark x1="41865" y1="33632" x2="41865" y2="3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9976"/>
            <a:ext cx="4173382" cy="37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1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025" y="30563"/>
            <a:ext cx="4653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Кто такой </a:t>
            </a:r>
            <a:r>
              <a:rPr lang="ru-RU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Николай Иванович Вавилов (1887-1943г) -русский генетик, биолог географ, исследователь и селекционер. В судьбе этого человека были как взлеты, так и падения. В какой то момент казалось, что он самый счастливый человек, но потом все вдруг переворачивалось с ног на голову.</a:t>
            </a:r>
          </a:p>
        </p:txBody>
      </p:sp>
      <p:pic>
        <p:nvPicPr>
          <p:cNvPr id="2050" name="Picture 2" descr="https://bioone.org/ContentImages/Journals/wees/62/2/WS-D-13-00122.1/graphic/i0043-1745-62-2-207-f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" b="100000" l="776" r="100000">
                        <a14:foregroundMark x1="50259" y1="74796" x2="50259" y2="74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05146"/>
            <a:ext cx="2952328" cy="37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7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208" y="-99392"/>
            <a:ext cx="410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Кто такой </a:t>
            </a:r>
            <a:r>
              <a:rPr lang="ru-RU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64" y="188640"/>
            <a:ext cx="8922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Н.И.Вавилов</a:t>
            </a: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очень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любил путешествовать. Он объездил полмира ища места происхождения культурных растений. </a:t>
            </a:r>
            <a:r>
              <a:rPr lang="ru-RU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Во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время его экспедиций случалось много непредвиденных трудностей и препятствий: поломка самолета над Сахарой, ночь, проведенная по соседству со львами, встреча с разбойниками на берегах Голубого Нила, сбор пшеничных колосьев в зоне восстания </a:t>
            </a:r>
            <a:r>
              <a:rPr lang="ru-RU" sz="2400" dirty="0" err="1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друзов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 Его старания не прошли даром. </a:t>
            </a:r>
            <a:r>
              <a:rPr lang="ru-RU" sz="24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Николай Иванович, сумел составить уникальную коллекцию семян и клубней растений, которая нашла широкое применение в селекции и стала генофондом. </a:t>
            </a:r>
          </a:p>
        </p:txBody>
      </p:sp>
      <p:pic>
        <p:nvPicPr>
          <p:cNvPr id="3074" name="Picture 2" descr="https://lh5.googleusercontent.com/my9of3VPtpoIuGWWFmIb6BNA6RfweShB6kcesBeChub-UD2iDG26k30lcgXaDO5AqpoJfeRifZLWH5sf2H-xzX4KTR3g0xFQoBzDPYko6lM0lqhUcJ-fO5vYcmCG23_fles7Mas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1741"/>
            <a:ext cx="4897385" cy="31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4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940" y="-67454"/>
            <a:ext cx="8175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Н.И.Вавилов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-мичуринец или анти мичуринец</a:t>
            </a:r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260648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Николай Иванович Вавилов и Иван Владимирович Мичурин были хорошо знакомы в жизни. </a:t>
            </a:r>
            <a:r>
              <a:rPr lang="ru-RU" sz="2000" dirty="0" err="1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Н.И.Вавилов</a:t>
            </a:r>
            <a:r>
              <a:rPr lang="ru-RU" sz="20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очень помог </a:t>
            </a:r>
            <a:r>
              <a:rPr lang="ru-RU" sz="2000" dirty="0" err="1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И.В.Мичурину</a:t>
            </a:r>
            <a:r>
              <a:rPr lang="ru-RU" sz="2000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в 1920 году, когда Ивану Владимировичу было уже 65 лет и он лично  содержал небольшую селекционную станцию, на которой все было ужасно запущено из-за нехватки работников и денег. Именно в эту трудную для известного ученого Ивана Владимировича пору, когда на закате его жизни Мичурина забыли знакомые и друзья, на помощь пришел Николай Иванович, который уже был знаком с идеями селекционера-самоучки и отлично понимал, что перед ним талантливый ученый с необычными, ни на кого не похожими идеями. Благодаря стараниям Николая Ивановича государство обратило внимание на пожилого профессора и выделило ему неплохую финансовую помощь, за которую Иван Владимирович был до конца жизни благодарен Вавилову.</a:t>
            </a:r>
          </a:p>
        </p:txBody>
      </p:sp>
      <p:pic>
        <p:nvPicPr>
          <p:cNvPr id="7170" name="Picture 2" descr="https://lh3.googleusercontent.com/9jLvtZGYBNY1yEgaXn-AIywlOBjKFAll72gCV2cMez-QYcTjYR60Aid8rVovU8lhYgl2inGhA3B5Mj6whJ6t_bArbkzDYQM8P_-fQerweWjGzYuqeS3qoyQhjbBZRZPA3rXQzI-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300"/>
            <a:ext cx="2027096" cy="27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39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754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2020-04-12T11:07:16Z</dcterms:created>
  <dcterms:modified xsi:type="dcterms:W3CDTF">2020-04-20T12:56:36Z</dcterms:modified>
</cp:coreProperties>
</file>