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7" r:id="rId3"/>
  </p:sldIdLst>
  <p:sldSz cx="7559675" cy="1007903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7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-3222" y="-54"/>
      </p:cViewPr>
      <p:guideLst>
        <p:guide orient="horz" pos="3174"/>
        <p:guide pos="238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B0C0533-AF65-43A7-AFAA-83AE53F3EC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44960" y="1649510"/>
            <a:ext cx="5669756" cy="3508998"/>
          </a:xfrm>
        </p:spPr>
        <p:txBody>
          <a:bodyPr anchor="b"/>
          <a:lstStyle>
            <a:lvl1pPr algn="ctr"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BF8B37A2-AEA7-4999-A3CB-3FD4C37A317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4960" y="5293829"/>
            <a:ext cx="5669756" cy="2433434"/>
          </a:xfrm>
        </p:spPr>
        <p:txBody>
          <a:bodyPr/>
          <a:lstStyle>
            <a:lvl1pPr marL="0" indent="0" algn="ctr">
              <a:buNone/>
              <a:defRPr sz="1488"/>
            </a:lvl1pPr>
            <a:lvl2pPr marL="283510" indent="0" algn="ctr">
              <a:buNone/>
              <a:defRPr sz="1240"/>
            </a:lvl2pPr>
            <a:lvl3pPr marL="567019" indent="0" algn="ctr">
              <a:buNone/>
              <a:defRPr sz="1116"/>
            </a:lvl3pPr>
            <a:lvl4pPr marL="850529" indent="0" algn="ctr">
              <a:buNone/>
              <a:defRPr sz="992"/>
            </a:lvl4pPr>
            <a:lvl5pPr marL="1134039" indent="0" algn="ctr">
              <a:buNone/>
              <a:defRPr sz="992"/>
            </a:lvl5pPr>
            <a:lvl6pPr marL="1417549" indent="0" algn="ctr">
              <a:buNone/>
              <a:defRPr sz="992"/>
            </a:lvl6pPr>
            <a:lvl7pPr marL="1701058" indent="0" algn="ctr">
              <a:buNone/>
              <a:defRPr sz="992"/>
            </a:lvl7pPr>
            <a:lvl8pPr marL="1984568" indent="0" algn="ctr">
              <a:buNone/>
              <a:defRPr sz="992"/>
            </a:lvl8pPr>
            <a:lvl9pPr marL="2268078" indent="0" algn="ctr">
              <a:buNone/>
              <a:defRPr sz="99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8590AF9-BCA3-4277-9303-2ADB9A7372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927A308-2D8B-47C9-BF90-7B972B75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ECFE7A6-C8FD-4223-97D6-0ACBB6055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14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0852E1D-F9DA-4D13-9D48-6917FD1CD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DD1117-635B-4FA1-81FD-DEF4A35A85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3EB44C0-2827-4F9C-A80C-6E892B6A8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F404EC-1CFD-440E-9D16-D315FDBAB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1F724A3-5027-4EE2-8A51-A93C8AFBAF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026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28E29EF8-7CA7-4337-8214-F25965EA8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5409892" y="536615"/>
            <a:ext cx="1630055" cy="854151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17AA2BB6-2DB5-473E-9185-1B33AF1773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19728" y="536615"/>
            <a:ext cx="4795669" cy="854151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17D0F1-A810-49D3-BB26-6CB17C42F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B7EB3F4-0C08-4E00-AF45-5A7186C102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133BE90-709A-401A-A60A-50F3AE01D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393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DA3D4F-3D18-4903-8789-457750248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332EB66-D57C-42D0-888C-B922438922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646E6FC-BD2C-417C-A481-3F2817A464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766EB71-11B1-415C-ADDF-797A01CD1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7750FE-DE1A-4A7C-B6D9-4D598E8D2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91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CC850AC-A7FC-4469-A0CC-792A8834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790" y="2512762"/>
            <a:ext cx="6520220" cy="4192599"/>
          </a:xfrm>
        </p:spPr>
        <p:txBody>
          <a:bodyPr anchor="b"/>
          <a:lstStyle>
            <a:lvl1pPr>
              <a:defRPr sz="372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174DBF7-2875-4305-AA63-87C17274FD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790" y="6745024"/>
            <a:ext cx="6520220" cy="2204789"/>
          </a:xfrm>
        </p:spPr>
        <p:txBody>
          <a:bodyPr/>
          <a:lstStyle>
            <a:lvl1pPr marL="0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1pPr>
            <a:lvl2pPr marL="283510" indent="0">
              <a:buNone/>
              <a:defRPr sz="1240">
                <a:solidFill>
                  <a:schemeClr val="tx1">
                    <a:tint val="75000"/>
                  </a:schemeClr>
                </a:solidFill>
              </a:defRPr>
            </a:lvl2pPr>
            <a:lvl3pPr marL="567019" indent="0">
              <a:buNone/>
              <a:defRPr sz="1116">
                <a:solidFill>
                  <a:schemeClr val="tx1">
                    <a:tint val="75000"/>
                  </a:schemeClr>
                </a:solidFill>
              </a:defRPr>
            </a:lvl3pPr>
            <a:lvl4pPr marL="85052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4pPr>
            <a:lvl5pPr marL="113403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5pPr>
            <a:lvl6pPr marL="1417549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6pPr>
            <a:lvl7pPr marL="170105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7pPr>
            <a:lvl8pPr marL="198456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8pPr>
            <a:lvl9pPr marL="2268078" indent="0">
              <a:buNone/>
              <a:defRPr sz="99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ACE8217-790D-4B80-997E-96DEA9518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CF0E6BE-CF65-4C67-818C-B61069B69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ED9F85-088F-4702-9278-2BAABD805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4727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70CD250-9F81-4D4E-9739-6D06140C2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C05C2F-2FF7-4FF8-95C6-4D754741C0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9728" y="2683077"/>
            <a:ext cx="3212862" cy="63950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A519D51A-1AA4-4AF6-86B1-5BEAA2B8F5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27085" y="2683077"/>
            <a:ext cx="3212862" cy="639505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B00E472-8075-4B77-ACB6-4C24A82EF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77E783C-9C8F-468A-BCE0-1A89C8BA46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B1CF4F7-2AE6-48FA-9877-60E8122D3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446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8290680-4AD7-439A-99BF-1219E9C93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536616"/>
            <a:ext cx="6520220" cy="194814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EB3F7D21-B03B-420F-9DF7-2A97B1A376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0712" y="2470765"/>
            <a:ext cx="3198097" cy="1210884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B160C4BA-5AC1-4686-A24F-A7897F1D6B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0712" y="3681648"/>
            <a:ext cx="3198097" cy="54151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174FE80E-3A7F-4E6D-BBBF-94AC409F91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827085" y="2470765"/>
            <a:ext cx="3213847" cy="1210884"/>
          </a:xfrm>
        </p:spPr>
        <p:txBody>
          <a:bodyPr anchor="b"/>
          <a:lstStyle>
            <a:lvl1pPr marL="0" indent="0">
              <a:buNone/>
              <a:defRPr sz="1488" b="1"/>
            </a:lvl1pPr>
            <a:lvl2pPr marL="283510" indent="0">
              <a:buNone/>
              <a:defRPr sz="1240" b="1"/>
            </a:lvl2pPr>
            <a:lvl3pPr marL="567019" indent="0">
              <a:buNone/>
              <a:defRPr sz="1116" b="1"/>
            </a:lvl3pPr>
            <a:lvl4pPr marL="850529" indent="0">
              <a:buNone/>
              <a:defRPr sz="992" b="1"/>
            </a:lvl4pPr>
            <a:lvl5pPr marL="1134039" indent="0">
              <a:buNone/>
              <a:defRPr sz="992" b="1"/>
            </a:lvl5pPr>
            <a:lvl6pPr marL="1417549" indent="0">
              <a:buNone/>
              <a:defRPr sz="992" b="1"/>
            </a:lvl6pPr>
            <a:lvl7pPr marL="1701058" indent="0">
              <a:buNone/>
              <a:defRPr sz="992" b="1"/>
            </a:lvl7pPr>
            <a:lvl8pPr marL="1984568" indent="0">
              <a:buNone/>
              <a:defRPr sz="992" b="1"/>
            </a:lvl8pPr>
            <a:lvl9pPr marL="2268078" indent="0">
              <a:buNone/>
              <a:defRPr sz="99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3F847778-A063-408C-91DD-3161AF581F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27085" y="3681648"/>
            <a:ext cx="3213847" cy="54151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63FE950-2949-44F4-8EC0-1313BD1F7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AE7BF36C-65BB-4BF7-82E6-4592DD9F7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322FA47-FE67-4042-9876-8FA4B4CE5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087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DDA8E0-9736-46A7-9E95-E2CED16C15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0B9E8823-BBCA-4D7E-BEDC-ADBC4D16DD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DE4C2DC2-E605-41D5-910E-E86A07CE6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F69DAEF2-6099-48F3-90CF-9297FCC60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2145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96E4BAD9-FD86-4E5A-AFF5-9CC3F6CAD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37D9EB41-13F1-4AFA-918D-EC71AF5DEF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74BCCD2-D51F-487E-88D5-7022DF01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314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265EE88-0183-40EC-AC6D-E5A8CCC26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671936"/>
            <a:ext cx="2438192" cy="235177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845BEE2-AB10-4317-91C2-6A65C1BFA4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3847" y="1451195"/>
            <a:ext cx="3827085" cy="7162650"/>
          </a:xfrm>
        </p:spPr>
        <p:txBody>
          <a:bodyPr/>
          <a:lstStyle>
            <a:lvl1pPr>
              <a:defRPr sz="1984"/>
            </a:lvl1pPr>
            <a:lvl2pPr>
              <a:defRPr sz="1736"/>
            </a:lvl2pPr>
            <a:lvl3pPr>
              <a:defRPr sz="1488"/>
            </a:lvl3pPr>
            <a:lvl4pPr>
              <a:defRPr sz="1240"/>
            </a:lvl4pPr>
            <a:lvl5pPr>
              <a:defRPr sz="1240"/>
            </a:lvl5pPr>
            <a:lvl6pPr>
              <a:defRPr sz="1240"/>
            </a:lvl6pPr>
            <a:lvl7pPr>
              <a:defRPr sz="1240"/>
            </a:lvl7pPr>
            <a:lvl8pPr>
              <a:defRPr sz="1240"/>
            </a:lvl8pPr>
            <a:lvl9pPr>
              <a:defRPr sz="124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AEB04695-9DC6-43BB-9F34-3C82C5900E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023712"/>
            <a:ext cx="2438192" cy="5601799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F1B0B59-8EAB-4106-B619-2F620154E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90C5CFF-2F38-4BBD-BB3A-B443FE240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AB4548AD-9A0D-4182-9D90-0C8594D0A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720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008E66B-ACAC-495B-BE00-7927D74D6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12" y="671936"/>
            <a:ext cx="2438192" cy="2351776"/>
          </a:xfrm>
        </p:spPr>
        <p:txBody>
          <a:bodyPr anchor="b"/>
          <a:lstStyle>
            <a:lvl1pPr>
              <a:defRPr sz="198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8E4B341-BBA2-4B91-8FD3-7EFA9CA39A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213847" y="1451195"/>
            <a:ext cx="3827085" cy="7162650"/>
          </a:xfrm>
        </p:spPr>
        <p:txBody>
          <a:bodyPr/>
          <a:lstStyle>
            <a:lvl1pPr marL="0" indent="0">
              <a:buNone/>
              <a:defRPr sz="1984"/>
            </a:lvl1pPr>
            <a:lvl2pPr marL="283510" indent="0">
              <a:buNone/>
              <a:defRPr sz="1736"/>
            </a:lvl2pPr>
            <a:lvl3pPr marL="567019" indent="0">
              <a:buNone/>
              <a:defRPr sz="1488"/>
            </a:lvl3pPr>
            <a:lvl4pPr marL="850529" indent="0">
              <a:buNone/>
              <a:defRPr sz="1240"/>
            </a:lvl4pPr>
            <a:lvl5pPr marL="1134039" indent="0">
              <a:buNone/>
              <a:defRPr sz="1240"/>
            </a:lvl5pPr>
            <a:lvl6pPr marL="1417549" indent="0">
              <a:buNone/>
              <a:defRPr sz="1240"/>
            </a:lvl6pPr>
            <a:lvl7pPr marL="1701058" indent="0">
              <a:buNone/>
              <a:defRPr sz="1240"/>
            </a:lvl7pPr>
            <a:lvl8pPr marL="1984568" indent="0">
              <a:buNone/>
              <a:defRPr sz="1240"/>
            </a:lvl8pPr>
            <a:lvl9pPr marL="2268078" indent="0">
              <a:buNone/>
              <a:defRPr sz="124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099BFB33-4546-4C8A-98EC-AD666787E4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0712" y="3023712"/>
            <a:ext cx="2438192" cy="5601799"/>
          </a:xfrm>
        </p:spPr>
        <p:txBody>
          <a:bodyPr/>
          <a:lstStyle>
            <a:lvl1pPr marL="0" indent="0">
              <a:buNone/>
              <a:defRPr sz="992"/>
            </a:lvl1pPr>
            <a:lvl2pPr marL="283510" indent="0">
              <a:buNone/>
              <a:defRPr sz="868"/>
            </a:lvl2pPr>
            <a:lvl3pPr marL="567019" indent="0">
              <a:buNone/>
              <a:defRPr sz="744"/>
            </a:lvl3pPr>
            <a:lvl4pPr marL="850529" indent="0">
              <a:buNone/>
              <a:defRPr sz="620"/>
            </a:lvl4pPr>
            <a:lvl5pPr marL="1134039" indent="0">
              <a:buNone/>
              <a:defRPr sz="620"/>
            </a:lvl5pPr>
            <a:lvl6pPr marL="1417549" indent="0">
              <a:buNone/>
              <a:defRPr sz="620"/>
            </a:lvl6pPr>
            <a:lvl7pPr marL="1701058" indent="0">
              <a:buNone/>
              <a:defRPr sz="620"/>
            </a:lvl7pPr>
            <a:lvl8pPr marL="1984568" indent="0">
              <a:buNone/>
              <a:defRPr sz="620"/>
            </a:lvl8pPr>
            <a:lvl9pPr marL="2268078" indent="0">
              <a:buNone/>
              <a:defRPr sz="62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36655F03-BF82-4B33-B531-8D506597E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5FD21F1-D8F5-4428-989A-FAA96EF843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D7818A3-41CC-4E58-B067-E58439948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39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C7B5AA9-A3B7-4DC2-971E-C0C332E6C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728" y="536616"/>
            <a:ext cx="6520220" cy="1948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8EFDFA1-5FC2-49CE-B70C-F1CB900A7D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9728" y="2683077"/>
            <a:ext cx="6520220" cy="63950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521A3CC-1268-488E-A427-D997291F6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19728" y="9341776"/>
            <a:ext cx="1700927" cy="536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DEDE09-9C2D-4D96-89B3-C3D6BDCB34ED}" type="datetimeFigureOut">
              <a:rPr lang="ru-RU" smtClean="0"/>
              <a:t>18.03.2020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B86EBCA-6814-464F-AF43-8D3E028C1B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04143" y="9341776"/>
            <a:ext cx="2551390" cy="536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FB6F6AE-48BA-4F5E-B7B0-6142C9FDBF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339020" y="9341776"/>
            <a:ext cx="1700927" cy="5366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4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2C9CB-C561-43A9-A8EB-4002B99AD5D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79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567019" rtl="0" eaLnBrk="1" latinLnBrk="0" hangingPunct="1">
        <a:lnSpc>
          <a:spcPct val="90000"/>
        </a:lnSpc>
        <a:spcBef>
          <a:spcPct val="0"/>
        </a:spcBef>
        <a:buNone/>
        <a:defRPr sz="272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1755" indent="-141755" algn="l" defTabSz="567019" rtl="0" eaLnBrk="1" latinLnBrk="0" hangingPunct="1">
        <a:lnSpc>
          <a:spcPct val="90000"/>
        </a:lnSpc>
        <a:spcBef>
          <a:spcPts val="620"/>
        </a:spcBef>
        <a:buFont typeface="Arial" panose="020B0604020202020204" pitchFamily="34" charset="0"/>
        <a:buChar char="•"/>
        <a:defRPr sz="1736" kern="1200">
          <a:solidFill>
            <a:schemeClr val="tx1"/>
          </a:solidFill>
          <a:latin typeface="+mn-lt"/>
          <a:ea typeface="+mn-ea"/>
          <a:cs typeface="+mn-cs"/>
        </a:defRPr>
      </a:lvl1pPr>
      <a:lvl2pPr marL="425265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0877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240" kern="1200">
          <a:solidFill>
            <a:schemeClr val="tx1"/>
          </a:solidFill>
          <a:latin typeface="+mn-lt"/>
          <a:ea typeface="+mn-ea"/>
          <a:cs typeface="+mn-cs"/>
        </a:defRPr>
      </a:lvl3pPr>
      <a:lvl4pPr marL="99228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275794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55930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84281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212632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409833" indent="-141755" algn="l" defTabSz="567019" rtl="0" eaLnBrk="1" latinLnBrk="0" hangingPunct="1">
        <a:lnSpc>
          <a:spcPct val="90000"/>
        </a:lnSpc>
        <a:spcBef>
          <a:spcPts val="310"/>
        </a:spcBef>
        <a:buFont typeface="Arial" panose="020B0604020202020204" pitchFamily="34" charset="0"/>
        <a:buChar char="•"/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1pPr>
      <a:lvl2pPr marL="283510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2pPr>
      <a:lvl3pPr marL="56701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3pPr>
      <a:lvl4pPr marL="85052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4pPr>
      <a:lvl5pPr marL="113403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5pPr>
      <a:lvl6pPr marL="1417549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6pPr>
      <a:lvl7pPr marL="170105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7pPr>
      <a:lvl8pPr marL="198456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8pPr>
      <a:lvl9pPr marL="2268078" algn="l" defTabSz="567019" rtl="0" eaLnBrk="1" latinLnBrk="0" hangingPunct="1">
        <a:defRPr sz="111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1DB8D1C-B38B-4B2A-A474-4234E6C21F78}"/>
              </a:ext>
            </a:extLst>
          </p:cNvPr>
          <p:cNvSpPr txBox="1"/>
          <p:nvPr/>
        </p:nvSpPr>
        <p:spPr>
          <a:xfrm>
            <a:off x="-1" y="12173"/>
            <a:ext cx="7559675" cy="10495181"/>
          </a:xfrm>
          <a:prstGeom prst="rect">
            <a:avLst/>
          </a:prstGeom>
          <a:solidFill>
            <a:schemeClr val="bg2"/>
          </a:solidFill>
          <a:ln w="15240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pPr lvl="0" algn="ctr" defTabSz="457200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	   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Уголовная ответственность </a:t>
            </a:r>
          </a:p>
          <a:p>
            <a:pPr lvl="0" algn="ctr"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наступает с 16 лет, </a:t>
            </a:r>
          </a:p>
          <a:p>
            <a:pPr lvl="0" algn="ctr"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а за совершение следующих преступления с 14 лет:</a:t>
            </a:r>
          </a:p>
          <a:p>
            <a:pPr lvl="0" algn="ctr" defTabSz="457200"/>
            <a:r>
              <a:rPr lang="ru-RU" sz="1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убийство, 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умышленное причинение средней тяжести 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и тяжкого вреда здоровью;</a:t>
            </a:r>
          </a:p>
          <a:p>
            <a:pPr lvl="4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кража, грабеж, разбой, вымогательство;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террористическая деятельность;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неправомерное завладение автомобилем 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       или иным транспортным средством без цели хищения;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умышленные уничтожение или повреждение имущества при 				отягчающих обстоятельствах;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хулиганство при отягчающих обстоятельствах, вандализм, 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хищение либо вымогательство наркотических средств или психотропных веществ; 	приведение в негодность транспортных средств или путей сообщения.</a:t>
            </a:r>
          </a:p>
          <a:p>
            <a:pPr lvl="0" algn="ctr" defTabSz="45720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наказаний:</a:t>
            </a:r>
          </a:p>
          <a:p>
            <a:pPr lvl="0" algn="ctr" defTabSz="457200"/>
            <a:r>
              <a:rPr lang="ru-RU" sz="1600" dirty="0">
                <a:solidFill>
                  <a:srgbClr val="4472C4">
                    <a:lumMod val="7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штраф; 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права заниматься определенной 	деятельностью; 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обязательные или исправительные работы; 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ограничение или лишение свободы на определенный срок.</a:t>
            </a:r>
          </a:p>
          <a:p>
            <a:pPr lvl="0" algn="ctr" defTabSz="457200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Принудительные меры воспитательного воздействия: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предупреждение;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подростка под надзор родителей либо специализированного государственного органа;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возложение обязанности загладить причиненный вред;</a:t>
            </a:r>
          </a:p>
          <a:p>
            <a:pPr lvl="0" algn="ctr" defTabSz="457200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ограничение досуга подростка.</a:t>
            </a: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ОСТАНОВИСЬ!!!</a:t>
            </a: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defTabSz="457200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ПОДУМАЙ!!!</a:t>
            </a: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Tx/>
              <a:buChar char="-"/>
            </a:pPr>
            <a:endParaRPr lang="ru-RU" sz="1400" dirty="0">
              <a:solidFill>
                <a:srgbClr val="4472C4">
                  <a:lumMod val="75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 algn="just" defTabSz="457200">
              <a:buFontTx/>
              <a:buChar char="-"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3E383BB5-916A-47F6-8F13-C6B9C9ED03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713" y="121073"/>
            <a:ext cx="2162629" cy="257462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E053B0AD-7FE3-43C3-A47D-20037AEA0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8362" y="7811604"/>
            <a:ext cx="3173334" cy="2518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631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9CE4C51-6DD0-444F-93A7-997795143798}"/>
              </a:ext>
            </a:extLst>
          </p:cNvPr>
          <p:cNvSpPr txBox="1"/>
          <p:nvPr/>
        </p:nvSpPr>
        <p:spPr>
          <a:xfrm>
            <a:off x="0" y="1"/>
            <a:ext cx="7523162" cy="10310515"/>
          </a:xfrm>
          <a:prstGeom prst="rect">
            <a:avLst/>
          </a:prstGeom>
          <a:solidFill>
            <a:schemeClr val="bg2"/>
          </a:solidFill>
          <a:ln w="1524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Административная ответственность </a:t>
            </a:r>
          </a:p>
          <a:p>
            <a:pPr algn="ctr"/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наступает с 16 лет. 	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 Ответственность за административное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правонарушение, совершенное несовершеннолетними 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в возрасте от 14 до 16 лет, несут его родители</a:t>
            </a:r>
          </a:p>
          <a:p>
            <a:pPr algn="ctr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или иные законные представители 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ЗАПРЕЩЕНО: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нанесение побоев или совершение иных насильственных действий, </a:t>
            </a:r>
            <a:b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причинивших физическую боль;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незаконное приобретение или хранение наркотических веществ, 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их распространение; 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уничтожение или повреждение чужого имущества; 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мелкое хищение; мелкое хулиганство; 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несовершеннолетнего в состоянии опьянения, 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потребление или распитие алкогольной или спиртосодержащей продукции 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либо потребление наркотических веществ; 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курение в общественных местах.</a:t>
            </a:r>
          </a:p>
          <a:p>
            <a:pPr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наказания: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предупреждение; штраф; обязательные работы;</a:t>
            </a:r>
          </a:p>
          <a:p>
            <a:pPr algn="ctr"/>
            <a:r>
              <a:rPr lang="ru-RU" sz="16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лишение права заниматься определенным видом деятельности.</a:t>
            </a:r>
          </a:p>
          <a:p>
            <a:pPr lvl="0" algn="ctr"/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Меры воздействия воспитательного характера:</a:t>
            </a:r>
          </a:p>
          <a:p>
            <a:pPr lvl="0" algn="ctr"/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публичное или в иной форме извинение потерпевшему; </a:t>
            </a:r>
          </a:p>
          <a:p>
            <a:pPr lvl="0" algn="ctr"/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предупреждение; выговор или строгий выговор; </a:t>
            </a:r>
          </a:p>
          <a:p>
            <a:pPr lvl="0" algn="ctr"/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подростка под надзор родителей или лиц, их заменяющих, </a:t>
            </a:r>
            <a:br>
              <a:rPr lang="ru-RU" sz="16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общественных воспитателей; </a:t>
            </a:r>
          </a:p>
          <a:p>
            <a:pPr lvl="0" algn="ctr"/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передача в специальное лечебно-воспитательное учреждение или в специальное воспитательное учреждение для детей и подростков;</a:t>
            </a:r>
          </a:p>
          <a:p>
            <a:pPr lvl="0" algn="ctr"/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возмещение причиненного потерпевшему вреда; </a:t>
            </a:r>
          </a:p>
          <a:p>
            <a:pPr lvl="0" algn="ctr"/>
            <a:r>
              <a:rPr lang="ru-RU" sz="1600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штраф.</a:t>
            </a:r>
          </a:p>
          <a:p>
            <a:pPr lvl="0" algn="ctr"/>
            <a:endParaRPr lang="ru-RU" sz="1600" b="1" dirty="0">
              <a:solidFill>
                <a:srgbClr val="44546A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sz="1600" b="1" dirty="0">
                <a:solidFill>
                  <a:srgbClr val="44546A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БУДУЩЕЕ </a:t>
            </a:r>
          </a:p>
          <a:p>
            <a:pPr algn="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ТВОИХ РУКАХ!!!</a:t>
            </a:r>
          </a:p>
          <a:p>
            <a:pPr marL="285750" indent="-285750" algn="r">
              <a:buFontTx/>
              <a:buChar char="-"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r">
              <a:buFontTx/>
              <a:buChar char="-"/>
            </a:pPr>
            <a:endParaRPr lang="ru-RU" sz="1600" dirty="0">
              <a:solidFill>
                <a:schemeClr val="tx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42E233C9-2049-4A32-9DD9-EDC71D07F2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75" y="141309"/>
            <a:ext cx="1879600" cy="221443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536D73E9-340D-4761-B63E-37975D0311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" y="7969445"/>
            <a:ext cx="3218750" cy="196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0960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</Words>
  <Application>Microsoft Office PowerPoint</Application>
  <PresentationFormat>Произвольный</PresentationFormat>
  <Paragraphs>63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Мотовилова Ирина Геннадьевна</cp:lastModifiedBy>
  <cp:revision>17</cp:revision>
  <dcterms:created xsi:type="dcterms:W3CDTF">2018-03-31T07:23:55Z</dcterms:created>
  <dcterms:modified xsi:type="dcterms:W3CDTF">2020-03-18T11:14:40Z</dcterms:modified>
</cp:coreProperties>
</file>