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73" r:id="rId3"/>
    <p:sldId id="259" r:id="rId4"/>
    <p:sldId id="275" r:id="rId5"/>
    <p:sldId id="276" r:id="rId6"/>
    <p:sldId id="277" r:id="rId7"/>
    <p:sldId id="278" r:id="rId8"/>
    <p:sldId id="279" r:id="rId9"/>
    <p:sldId id="27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A84"/>
    <a:srgbClr val="F70991"/>
    <a:srgbClr val="FFFF00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460" autoAdjust="0"/>
  </p:normalViewPr>
  <p:slideViewPr>
    <p:cSldViewPr snapToGrid="0">
      <p:cViewPr varScale="1">
        <p:scale>
          <a:sx n="101" d="100"/>
          <a:sy n="101" d="100"/>
        </p:scale>
        <p:origin x="144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29D08-4091-42D3-AEC4-B7336BA7D46C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AD3F-3D96-4B43-B716-56DC79EEDC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9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8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9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4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6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2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67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9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22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9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0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CEC1-D238-4EA3-9A3C-3AC35270E11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C4A8-C0A2-4D6A-B958-1327E4660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0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sihomed.com/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3611" y="230659"/>
            <a:ext cx="117378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роста количества лиц с делинквентным поведением среди подростков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3081" y="4242486"/>
            <a:ext cx="34269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Мотовилова М.Е.,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10 «Е» класса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Школа № 1505 г. Москвы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учитель  обществознания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Д.Ф. Сулейманова</a:t>
            </a:r>
          </a:p>
        </p:txBody>
      </p:sp>
    </p:spTree>
    <p:extLst>
      <p:ext uri="{BB962C8B-B14F-4D97-AF65-F5344CB8AC3E}">
        <p14:creationId xmlns:p14="http://schemas.microsoft.com/office/powerpoint/2010/main" val="282461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86B5E6-E227-4068-A2BD-E968F1100ADF}"/>
              </a:ext>
            </a:extLst>
          </p:cNvPr>
          <p:cNvSpPr txBox="1"/>
          <p:nvPr/>
        </p:nvSpPr>
        <p:spPr>
          <a:xfrm>
            <a:off x="0" y="0"/>
            <a:ext cx="12192000" cy="7540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</a:p>
          <a:p>
            <a:pPr algn="ctr"/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причины роста </a:t>
            </a:r>
          </a:p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подростков </a:t>
            </a:r>
          </a:p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делинквентным поведением.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0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258537C-452C-47EF-BB15-D63E03124057}"/>
              </a:ext>
            </a:extLst>
          </p:cNvPr>
          <p:cNvSpPr txBox="1"/>
          <p:nvPr/>
        </p:nvSpPr>
        <p:spPr>
          <a:xfrm>
            <a:off x="323850" y="177580"/>
            <a:ext cx="11410950" cy="5922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проекта: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изучить теоретический материал по данному вопросу;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раскрыть понятие «делинквентное поведение»;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определить, какие обстоятельства влияют на поведение    	подростков;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разработать меры профилактики делинквентного 	поведения;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сделать выводы.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7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07B645-A52C-4975-96FB-29F9BC879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0"/>
            <a:ext cx="11372850" cy="6857999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9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темы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каждым годом имеет место увеличение количества преступлений, совершенных несовершеннолетними, увеличиваются отклонения среди поведения подростков.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Не установив причины делинквентного поведения, обстоятельств, влияющих на поведение подростков, невозможно будет разработать действенные меры профилактики такого поведения, меры предупреждения увеличения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делинквентных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подростков, а следовательно, уменьшить количество подростков с делинквентным поведением.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1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57D053-0CA8-427A-8511-C29ABF64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47650"/>
            <a:ext cx="11258550" cy="639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</a:p>
          <a:p>
            <a:pPr marL="0" indent="0" algn="ctr">
              <a:buNone/>
            </a:pP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сбор существующей информации по данной теме;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проведение опроса среди учащихся 10 и 11 классов 	ГБОУ «Школа № 1505»;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анализ полученных данных;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обобщение данных и представление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42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A04A11-274C-49A3-880C-BEA648BC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6"/>
            <a:ext cx="11487150" cy="67151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 и источников:</a:t>
            </a: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Кодекс Российской Федерации об административных правонарушениях от 30.12.2001 № 195-ФЗ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Уголовный кодекс Российской Федерации от 13.06.1996 № 63-ФЗ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 Васягина Н.Н. Делинквентное поведение подростков: феноменология, причины, возможности профилактики/ Журнал «Вестник практической психологии образования» №1-2 (54-55) январь – июнь 2018г.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7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Акутина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С.П. Проблема делинквентного поведения подростков в условиях общеобразовательной организации/ Журнал «Молодой ученый» № 8 (112) апрель 2016г.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7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Змановская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 </a:t>
            </a:r>
            <a:r>
              <a:rPr lang="ru-RU" sz="7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Девиантология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(Психология отклоняющегося поведения): учебное пособие/ Е.В. </a:t>
            </a:r>
            <a:r>
              <a:rPr lang="ru-RU" sz="7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Змановская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М.: Академия, 2003 – 228с.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Википедия. </a:t>
            </a:r>
            <a:r>
              <a:rPr lang="ru-RU" sz="72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https://ru.wikipedia.org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Сулейманова С.Т. Диссертация на тему: «Делинквентное поведение подростков в современном российском общество»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7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Ведмеш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Н.А. Делинквентное поведение. Психология и психиатрия. </a:t>
            </a:r>
            <a:r>
              <a:rPr lang="ru-RU" sz="72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sz="7200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psihomed</a:t>
            </a:r>
            <a:r>
              <a:rPr lang="ru-RU" sz="72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72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ru-RU" sz="72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41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2F635B-8318-4CC5-B0CC-466FC046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0"/>
            <a:ext cx="11525250" cy="68580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1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проекта: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- з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десь я ставлю цель проекта, задачи, методы исследования, описываю актуальность выбранной темы.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глава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«Что такое «делинквентное поведение»?» - раскрываю понятие «</a:t>
            </a:r>
            <a:r>
              <a:rPr lang="ru-RU" sz="7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делинквентность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отличие делинквентного поведения от девиантного, привожу классификацию делинквентного поведения на три вида: дисциплинарный проступок, административное правонарушение, преступление.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глава «Причины делинквентного поведения у подростков» 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раскрывают основные факторы, влияющие на увеличение количества подростков с делинквентным поведением, такие как: воспитание, отношения в семье, друзья, досуг подростка, образовательная среда, средства массовой информации.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глава «Меры предупреждения делинквентного поведения у подростков» 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результатом своей работы в этой главе я попытаюсь сформировать и описать мероприятия, направленные на профилактику роста количества подростков с делинквентным поведением.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опишу выводы, сформулированные по результатам проведения своей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28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72EF72-34AA-4796-A164-2BEDCDB5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438150"/>
            <a:ext cx="11572874" cy="5738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проекта:</a:t>
            </a: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памятку для сверстников, в которой отразить:</a:t>
            </a: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делинквентного поведения подростков, </a:t>
            </a: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делинквентного поведения для подростка.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1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599" y="217901"/>
            <a:ext cx="10534801" cy="7071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B68D71-FFF9-4619-9B1D-79F37B45FB3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9DD36E-71F9-4982-8D98-36354C690B4E}"/>
              </a:ext>
            </a:extLst>
          </p:cNvPr>
          <p:cNvSpPr txBox="1"/>
          <p:nvPr/>
        </p:nvSpPr>
        <p:spPr>
          <a:xfrm>
            <a:off x="6810704" y="4466897"/>
            <a:ext cx="5381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Твоя жизнь в твоих руках.</a:t>
            </a:r>
          </a:p>
          <a:p>
            <a:pPr algn="ctr"/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 правильный выбор!!!!</a:t>
            </a:r>
          </a:p>
        </p:txBody>
      </p:sp>
    </p:spTree>
    <p:extLst>
      <p:ext uri="{BB962C8B-B14F-4D97-AF65-F5344CB8AC3E}">
        <p14:creationId xmlns:p14="http://schemas.microsoft.com/office/powerpoint/2010/main" val="24726209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820</TotalTime>
  <Words>103</Words>
  <Application>Microsoft Office PowerPoint</Application>
  <PresentationFormat>Широкоэкранный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HOME1</dc:creator>
  <cp:lastModifiedBy>Пользователь</cp:lastModifiedBy>
  <cp:revision>101</cp:revision>
  <dcterms:created xsi:type="dcterms:W3CDTF">2017-03-19T17:41:11Z</dcterms:created>
  <dcterms:modified xsi:type="dcterms:W3CDTF">2019-12-22T08:11:34Z</dcterms:modified>
</cp:coreProperties>
</file>