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Настоящая дружба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5761101"/>
            <a:ext cx="7766936" cy="1096899"/>
          </a:xfrm>
        </p:spPr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Бахтияров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Егор Максимович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83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74749"/>
            <a:ext cx="8596668" cy="1320800"/>
          </a:xfrm>
        </p:spPr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Эта тема очень актуальна для детей и людей всех возрастов. В любом возрасте человек может иметь проблемы в общении с друзьями и близкими людьми.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85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Изучить тему, вывести определение слова </a:t>
            </a:r>
            <a:r>
              <a:rPr lang="en-US" dirty="0" smtClean="0"/>
              <a:t>“</a:t>
            </a:r>
            <a:r>
              <a:rPr lang="ru-RU" dirty="0" smtClean="0"/>
              <a:t>Дружба</a:t>
            </a:r>
            <a:r>
              <a:rPr lang="en-US" dirty="0" smtClean="0"/>
              <a:t>”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Проанализировать произведение В.П Астафьева </a:t>
            </a:r>
            <a:r>
              <a:rPr lang="en-US" dirty="0" smtClean="0"/>
              <a:t>“</a:t>
            </a:r>
            <a:r>
              <a:rPr lang="ru-RU" dirty="0" smtClean="0"/>
              <a:t>Фотография, на которой меня нет</a:t>
            </a:r>
            <a:r>
              <a:rPr lang="en-US" dirty="0" smtClean="0"/>
              <a:t>”</a:t>
            </a:r>
            <a:r>
              <a:rPr lang="ru-RU" dirty="0" smtClean="0"/>
              <a:t>, в </a:t>
            </a:r>
            <a:r>
              <a:rPr lang="ru-RU" dirty="0" smtClean="0"/>
              <a:t>котором раскрывается </a:t>
            </a:r>
            <a:r>
              <a:rPr lang="ru-RU" dirty="0" smtClean="0"/>
              <a:t>тема дружбы.</a:t>
            </a:r>
          </a:p>
          <a:p>
            <a:r>
              <a:rPr lang="ru-RU" dirty="0" smtClean="0"/>
              <a:t>Узнать взгляды и рекомендации психологов на тему дружбы.</a:t>
            </a:r>
          </a:p>
          <a:p>
            <a:r>
              <a:rPr lang="ru-RU" dirty="0" smtClean="0"/>
              <a:t>Составить и распространить брошюры, в которых будут содержаться советы о том, как правильно дружить и что же такое настоящая дружба.</a:t>
            </a:r>
          </a:p>
        </p:txBody>
      </p:sp>
    </p:spTree>
    <p:extLst>
      <p:ext uri="{BB962C8B-B14F-4D97-AF65-F5344CB8AC3E}">
        <p14:creationId xmlns:p14="http://schemas.microsoft.com/office/powerpoint/2010/main" val="2196682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Предотвращение конфликтных ситуаций между людьми, вызванных неисполнением всех дружеских обязательств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819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Моими методами исследования будут</a:t>
            </a:r>
            <a:r>
              <a:rPr lang="en-US" dirty="0" smtClean="0"/>
              <a:t>:</a:t>
            </a:r>
            <a:r>
              <a:rPr lang="ru-RU" dirty="0" smtClean="0"/>
              <a:t> анализ, изучение и синтез.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437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05825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39687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277</TotalTime>
  <Words>123</Words>
  <Application>Microsoft Office PowerPoint</Application>
  <PresentationFormat>Широкоэкранный</PresentationFormat>
  <Paragraphs>14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Грань</vt:lpstr>
      <vt:lpstr>Настоящая дружба</vt:lpstr>
      <vt:lpstr>Актуальность</vt:lpstr>
      <vt:lpstr>Задачи</vt:lpstr>
      <vt:lpstr>Цель</vt:lpstr>
      <vt:lpstr>Методы исследования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Настоящая дружба</dc:title>
  <dc:creator>Пользователь Windows</dc:creator>
  <cp:lastModifiedBy>Пользователь Windows</cp:lastModifiedBy>
  <cp:revision>7</cp:revision>
  <dcterms:created xsi:type="dcterms:W3CDTF">2020-01-26T15:39:17Z</dcterms:created>
  <dcterms:modified xsi:type="dcterms:W3CDTF">2020-01-27T18:08:25Z</dcterms:modified>
</cp:coreProperties>
</file>