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3004800" cy="9759950"/>
  <p:notesSz cx="13004800" cy="97599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5584"/>
            <a:ext cx="11054080" cy="2049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5572"/>
            <a:ext cx="9103360" cy="2439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FECB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FECB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FECB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4788"/>
            <a:ext cx="5657088" cy="64415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4788"/>
            <a:ext cx="5657088" cy="64415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2768" cy="9756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819222"/>
            <a:ext cx="13002895" cy="5937885"/>
          </a:xfrm>
          <a:custGeom>
            <a:avLst/>
            <a:gdLst/>
            <a:ahLst/>
            <a:cxnLst/>
            <a:rect l="l" t="t" r="r" b="b"/>
            <a:pathLst>
              <a:path w="13002895" h="5937884">
                <a:moveTo>
                  <a:pt x="13002768" y="0"/>
                </a:moveTo>
                <a:lnTo>
                  <a:pt x="0" y="5316764"/>
                </a:lnTo>
                <a:lnTo>
                  <a:pt x="0" y="5937425"/>
                </a:lnTo>
                <a:lnTo>
                  <a:pt x="13002768" y="5937425"/>
                </a:lnTo>
                <a:lnTo>
                  <a:pt x="13002768" y="0"/>
                </a:lnTo>
                <a:close/>
              </a:path>
            </a:pathLst>
          </a:custGeom>
          <a:solidFill>
            <a:srgbClr val="006986">
              <a:alpha val="6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FECB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7900" y="251967"/>
            <a:ext cx="5969000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FECB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7900" y="2753867"/>
            <a:ext cx="5969000" cy="570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FECB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6754"/>
            <a:ext cx="4161536" cy="487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6754"/>
            <a:ext cx="2991104" cy="487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47700" y="9283801"/>
            <a:ext cx="189230" cy="26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2895" cy="9756775"/>
            <a:chOff x="0" y="0"/>
            <a:chExt cx="13002895" cy="97567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02768" cy="9756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733628" y="0"/>
              <a:ext cx="6269355" cy="9756775"/>
            </a:xfrm>
            <a:custGeom>
              <a:avLst/>
              <a:gdLst/>
              <a:ahLst/>
              <a:cxnLst/>
              <a:rect l="l" t="t" r="r" b="b"/>
              <a:pathLst>
                <a:path w="6269355" h="9756775">
                  <a:moveTo>
                    <a:pt x="0" y="0"/>
                  </a:moveTo>
                  <a:lnTo>
                    <a:pt x="0" y="9756647"/>
                  </a:lnTo>
                  <a:lnTo>
                    <a:pt x="6269139" y="9756647"/>
                  </a:lnTo>
                  <a:lnTo>
                    <a:pt x="6269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986">
                <a:alpha val="6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02715" y="574547"/>
            <a:ext cx="4340225" cy="16427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69439">
              <a:lnSpc>
                <a:spcPct val="110500"/>
              </a:lnSpc>
              <a:spcBef>
                <a:spcPts val="100"/>
              </a:spcBef>
            </a:pPr>
            <a:r>
              <a:rPr dirty="0" sz="4800" spc="90">
                <a:solidFill>
                  <a:srgbClr val="FFAB01"/>
                </a:solidFill>
              </a:rPr>
              <a:t>Проект</a:t>
            </a:r>
            <a:r>
              <a:rPr dirty="0" sz="4800" spc="315">
                <a:solidFill>
                  <a:srgbClr val="FFAB01"/>
                </a:solidFill>
              </a:rPr>
              <a:t>-  </a:t>
            </a:r>
            <a:r>
              <a:rPr dirty="0" sz="4800" spc="-15">
                <a:solidFill>
                  <a:srgbClr val="FFAB01"/>
                </a:solidFill>
              </a:rPr>
              <a:t>исследование</a:t>
            </a:r>
            <a:endParaRPr sz="4800"/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1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7648461" y="2470949"/>
            <a:ext cx="4394835" cy="32594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481330">
              <a:lnSpc>
                <a:spcPct val="110500"/>
              </a:lnSpc>
              <a:spcBef>
                <a:spcPts val="100"/>
              </a:spcBef>
            </a:pPr>
            <a:r>
              <a:rPr dirty="0" sz="4800" b="1">
                <a:solidFill>
                  <a:srgbClr val="FFAB01"/>
                </a:solidFill>
                <a:latin typeface="Arial"/>
                <a:cs typeface="Arial"/>
              </a:rPr>
              <a:t>‘</a:t>
            </a:r>
            <a:r>
              <a:rPr dirty="0" sz="4800" spc="-60" b="1">
                <a:solidFill>
                  <a:srgbClr val="FFAB01"/>
                </a:solidFill>
                <a:latin typeface="Arial"/>
                <a:cs typeface="Arial"/>
              </a:rPr>
              <a:t>Раздельный  </a:t>
            </a:r>
            <a:r>
              <a:rPr dirty="0" sz="4800" spc="5" b="1">
                <a:solidFill>
                  <a:srgbClr val="FFAB01"/>
                </a:solidFill>
                <a:latin typeface="Arial"/>
                <a:cs typeface="Arial"/>
              </a:rPr>
              <a:t>сбор</a:t>
            </a:r>
            <a:r>
              <a:rPr dirty="0" sz="4800" spc="-35" b="1">
                <a:solidFill>
                  <a:srgbClr val="FFAB01"/>
                </a:solidFill>
                <a:latin typeface="Arial"/>
                <a:cs typeface="Arial"/>
              </a:rPr>
              <a:t> </a:t>
            </a:r>
            <a:r>
              <a:rPr dirty="0" sz="4800" spc="-5" b="1">
                <a:solidFill>
                  <a:srgbClr val="FFAB01"/>
                </a:solidFill>
                <a:latin typeface="Arial"/>
                <a:cs typeface="Arial"/>
              </a:rPr>
              <a:t>мусора</a:t>
            </a:r>
            <a:r>
              <a:rPr dirty="0" sz="4800" spc="-30" b="1">
                <a:solidFill>
                  <a:srgbClr val="FFAB01"/>
                </a:solidFill>
                <a:latin typeface="Arial"/>
                <a:cs typeface="Arial"/>
              </a:rPr>
              <a:t> </a:t>
            </a:r>
            <a:r>
              <a:rPr dirty="0" sz="4800" spc="-165" b="1">
                <a:solidFill>
                  <a:srgbClr val="FFAB01"/>
                </a:solidFill>
                <a:latin typeface="Arial"/>
                <a:cs typeface="Arial"/>
              </a:rPr>
              <a:t>в </a:t>
            </a:r>
            <a:r>
              <a:rPr dirty="0" sz="4800" spc="-75" b="1">
                <a:solidFill>
                  <a:srgbClr val="FFAB01"/>
                </a:solidFill>
                <a:latin typeface="Arial"/>
                <a:cs typeface="Arial"/>
              </a:rPr>
              <a:t> </a:t>
            </a:r>
            <a:r>
              <a:rPr dirty="0" sz="4800" spc="35" b="1">
                <a:solidFill>
                  <a:srgbClr val="FFAB01"/>
                </a:solidFill>
                <a:latin typeface="Arial"/>
                <a:cs typeface="Arial"/>
              </a:rPr>
              <a:t>Российской  </a:t>
            </a:r>
            <a:r>
              <a:rPr dirty="0" sz="4800" spc="35" b="1">
                <a:solidFill>
                  <a:srgbClr val="FFAB01"/>
                </a:solidFill>
                <a:latin typeface="Arial"/>
                <a:cs typeface="Arial"/>
              </a:rPr>
              <a:t>Федерации</a:t>
            </a:r>
            <a:r>
              <a:rPr dirty="0" sz="4800" b="1">
                <a:solidFill>
                  <a:srgbClr val="FFAB01"/>
                </a:solidFill>
                <a:latin typeface="Arial"/>
                <a:cs typeface="Arial"/>
              </a:rPr>
              <a:t>’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01656" y="6713283"/>
            <a:ext cx="2282190" cy="2214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1225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Выполнил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algn="r" marL="74295" marR="5080" indent="-62230">
              <a:lnSpc>
                <a:spcPct val="206000"/>
              </a:lnSpc>
            </a:pPr>
            <a:r>
              <a:rPr dirty="0" sz="2000" spc="20" b="1">
                <a:solidFill>
                  <a:srgbClr val="FFFFFF"/>
                </a:solidFill>
                <a:latin typeface="Arial"/>
                <a:cs typeface="Arial"/>
              </a:rPr>
              <a:t>Кузнецов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Илья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Консультант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Кондрашова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Ю.Н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2895" cy="9756775"/>
            <a:chOff x="0" y="0"/>
            <a:chExt cx="13002895" cy="97567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02768" cy="9756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726275" y="0"/>
              <a:ext cx="6276975" cy="9756775"/>
            </a:xfrm>
            <a:custGeom>
              <a:avLst/>
              <a:gdLst/>
              <a:ahLst/>
              <a:cxnLst/>
              <a:rect l="l" t="t" r="r" b="b"/>
              <a:pathLst>
                <a:path w="6276975" h="9756775">
                  <a:moveTo>
                    <a:pt x="0" y="0"/>
                  </a:moveTo>
                  <a:lnTo>
                    <a:pt x="0" y="9756647"/>
                  </a:lnTo>
                  <a:lnTo>
                    <a:pt x="6276492" y="9756647"/>
                  </a:lnTo>
                  <a:lnTo>
                    <a:pt x="62764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986">
                <a:alpha val="6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874000" y="1140967"/>
            <a:ext cx="4850765" cy="645160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40"/>
              </a:spcBef>
            </a:pPr>
            <a:r>
              <a:rPr dirty="0" sz="3800" spc="-70" b="1">
                <a:solidFill>
                  <a:srgbClr val="FEB43F"/>
                </a:solidFill>
                <a:latin typeface="Arial"/>
                <a:cs typeface="Arial"/>
              </a:rPr>
              <a:t>В </a:t>
            </a:r>
            <a:r>
              <a:rPr dirty="0" sz="3800" b="1">
                <a:solidFill>
                  <a:srgbClr val="FEB43F"/>
                </a:solidFill>
                <a:latin typeface="Arial"/>
                <a:cs typeface="Arial"/>
              </a:rPr>
              <a:t>России </a:t>
            </a:r>
            <a:r>
              <a:rPr dirty="0" sz="3800" spc="35" b="1">
                <a:solidFill>
                  <a:srgbClr val="FEB43F"/>
                </a:solidFill>
                <a:latin typeface="Arial"/>
                <a:cs typeface="Arial"/>
              </a:rPr>
              <a:t>система  </a:t>
            </a:r>
            <a:r>
              <a:rPr dirty="0" sz="3800" spc="-5" b="1">
                <a:solidFill>
                  <a:srgbClr val="FEB43F"/>
                </a:solidFill>
                <a:latin typeface="Arial"/>
                <a:cs typeface="Arial"/>
              </a:rPr>
              <a:t>раздельного </a:t>
            </a:r>
            <a:r>
              <a:rPr dirty="0" sz="3800" spc="15" b="1">
                <a:solidFill>
                  <a:srgbClr val="FEB43F"/>
                </a:solidFill>
                <a:latin typeface="Arial"/>
                <a:cs typeface="Arial"/>
              </a:rPr>
              <a:t>сбора  </a:t>
            </a:r>
            <a:r>
              <a:rPr dirty="0" sz="3800" spc="-5" b="1">
                <a:solidFill>
                  <a:srgbClr val="FEB43F"/>
                </a:solidFill>
                <a:latin typeface="Arial"/>
                <a:cs typeface="Arial"/>
              </a:rPr>
              <a:t>мусора </a:t>
            </a:r>
            <a:r>
              <a:rPr dirty="0" sz="3800" spc="-20" b="1">
                <a:solidFill>
                  <a:srgbClr val="FEB43F"/>
                </a:solidFill>
                <a:latin typeface="Arial"/>
                <a:cs typeface="Arial"/>
              </a:rPr>
              <a:t>является  </a:t>
            </a:r>
            <a:r>
              <a:rPr dirty="0" sz="3800" spc="25" b="1">
                <a:solidFill>
                  <a:srgbClr val="FEB43F"/>
                </a:solidFill>
                <a:latin typeface="Arial"/>
                <a:cs typeface="Arial"/>
              </a:rPr>
              <a:t>неокрепшей </a:t>
            </a:r>
            <a:r>
              <a:rPr dirty="0" sz="3800" spc="-30" b="1">
                <a:solidFill>
                  <a:srgbClr val="FEB43F"/>
                </a:solidFill>
                <a:latin typeface="Arial"/>
                <a:cs typeface="Arial"/>
              </a:rPr>
              <a:t>и,  </a:t>
            </a:r>
            <a:r>
              <a:rPr dirty="0" sz="3800" spc="80" b="1">
                <a:solidFill>
                  <a:srgbClr val="FEB43F"/>
                </a:solidFill>
                <a:latin typeface="Arial"/>
                <a:cs typeface="Arial"/>
              </a:rPr>
              <a:t>скорее  </a:t>
            </a:r>
            <a:r>
              <a:rPr dirty="0" sz="3800" spc="5" b="1">
                <a:solidFill>
                  <a:srgbClr val="FEB43F"/>
                </a:solidFill>
                <a:latin typeface="Arial"/>
                <a:cs typeface="Arial"/>
              </a:rPr>
              <a:t>эксперементальной  </a:t>
            </a:r>
            <a:r>
              <a:rPr dirty="0" sz="3800" spc="-60" b="1">
                <a:solidFill>
                  <a:srgbClr val="FEB43F"/>
                </a:solidFill>
                <a:latin typeface="Arial"/>
                <a:cs typeface="Arial"/>
              </a:rPr>
              <a:t>и </a:t>
            </a:r>
            <a:r>
              <a:rPr dirty="0" sz="3800" spc="10" b="1">
                <a:solidFill>
                  <a:srgbClr val="FEB43F"/>
                </a:solidFill>
                <a:latin typeface="Arial"/>
                <a:cs typeface="Arial"/>
              </a:rPr>
              <a:t>недостаточно  </a:t>
            </a:r>
            <a:r>
              <a:rPr dirty="0" sz="3800" spc="-20" b="1">
                <a:solidFill>
                  <a:srgbClr val="FEB43F"/>
                </a:solidFill>
                <a:latin typeface="Arial"/>
                <a:cs typeface="Arial"/>
              </a:rPr>
              <a:t>финансируемой, </a:t>
            </a:r>
            <a:r>
              <a:rPr dirty="0" sz="3800" spc="65" b="1">
                <a:solidFill>
                  <a:srgbClr val="FEB43F"/>
                </a:solidFill>
                <a:latin typeface="Arial"/>
                <a:cs typeface="Arial"/>
              </a:rPr>
              <a:t>а  </a:t>
            </a:r>
            <a:r>
              <a:rPr dirty="0" sz="3800" spc="10" b="1">
                <a:solidFill>
                  <a:srgbClr val="FEB43F"/>
                </a:solidFill>
                <a:latin typeface="Arial"/>
                <a:cs typeface="Arial"/>
              </a:rPr>
              <a:t>не </a:t>
            </a:r>
            <a:r>
              <a:rPr dirty="0" sz="3800" spc="-35" b="1">
                <a:solidFill>
                  <a:srgbClr val="FEB43F"/>
                </a:solidFill>
                <a:latin typeface="Arial"/>
                <a:cs typeface="Arial"/>
              </a:rPr>
              <a:t>продуманной </a:t>
            </a:r>
            <a:r>
              <a:rPr dirty="0" sz="3800" spc="-60" b="1">
                <a:solidFill>
                  <a:srgbClr val="FEB43F"/>
                </a:solidFill>
                <a:latin typeface="Arial"/>
                <a:cs typeface="Arial"/>
              </a:rPr>
              <a:t>и  </a:t>
            </a:r>
            <a:r>
              <a:rPr dirty="0" sz="3800" spc="-50" b="1">
                <a:solidFill>
                  <a:srgbClr val="FEB43F"/>
                </a:solidFill>
                <a:latin typeface="Arial"/>
                <a:cs typeface="Arial"/>
              </a:rPr>
              <a:t>выверенной.</a:t>
            </a:r>
            <a:endParaRPr sz="3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2895" cy="9756775"/>
            <a:chOff x="0" y="0"/>
            <a:chExt cx="13002895" cy="97567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02768" cy="9756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002895" cy="4961890"/>
            </a:xfrm>
            <a:custGeom>
              <a:avLst/>
              <a:gdLst/>
              <a:ahLst/>
              <a:cxnLst/>
              <a:rect l="l" t="t" r="r" b="b"/>
              <a:pathLst>
                <a:path w="13002895" h="4961890">
                  <a:moveTo>
                    <a:pt x="13002768" y="0"/>
                  </a:moveTo>
                  <a:lnTo>
                    <a:pt x="0" y="0"/>
                  </a:lnTo>
                  <a:lnTo>
                    <a:pt x="0" y="4961788"/>
                  </a:lnTo>
                  <a:lnTo>
                    <a:pt x="13002767" y="4961788"/>
                  </a:lnTo>
                  <a:lnTo>
                    <a:pt x="13002768" y="0"/>
                  </a:lnTo>
                  <a:close/>
                </a:path>
              </a:pathLst>
            </a:custGeom>
            <a:solidFill>
              <a:srgbClr val="006986">
                <a:alpha val="84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38200" y="135127"/>
            <a:ext cx="11317605" cy="220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2000"/>
              </a:lnSpc>
              <a:spcBef>
                <a:spcPts val="100"/>
              </a:spcBef>
            </a:pPr>
            <a:r>
              <a:rPr dirty="0" sz="3200" spc="-35" b="1">
                <a:solidFill>
                  <a:srgbClr val="FECB3E"/>
                </a:solidFill>
                <a:latin typeface="Arial"/>
                <a:cs typeface="Arial"/>
              </a:rPr>
              <a:t>Актуальность </a:t>
            </a:r>
            <a:r>
              <a:rPr dirty="0" sz="3200" spc="30" b="1">
                <a:solidFill>
                  <a:srgbClr val="FECB3E"/>
                </a:solidFill>
                <a:latin typeface="Arial"/>
                <a:cs typeface="Arial"/>
              </a:rPr>
              <a:t>моего </a:t>
            </a:r>
            <a:r>
              <a:rPr dirty="0" sz="3200" spc="45" b="1">
                <a:solidFill>
                  <a:srgbClr val="FECB3E"/>
                </a:solidFill>
                <a:latin typeface="Arial"/>
                <a:cs typeface="Arial"/>
              </a:rPr>
              <a:t>проекта </a:t>
            </a:r>
            <a:r>
              <a:rPr dirty="0" sz="3200" spc="-35" b="1">
                <a:solidFill>
                  <a:srgbClr val="FECB3E"/>
                </a:solidFill>
                <a:latin typeface="Arial"/>
                <a:cs typeface="Arial"/>
              </a:rPr>
              <a:t>обусловлена </a:t>
            </a:r>
            <a:r>
              <a:rPr dirty="0" sz="3200" spc="20" b="1">
                <a:solidFill>
                  <a:srgbClr val="FECB3E"/>
                </a:solidFill>
                <a:latin typeface="Arial"/>
                <a:cs typeface="Arial"/>
              </a:rPr>
              <a:t>тем, </a:t>
            </a:r>
            <a:r>
              <a:rPr dirty="0" sz="3200" spc="5" b="1">
                <a:solidFill>
                  <a:srgbClr val="FECB3E"/>
                </a:solidFill>
                <a:latin typeface="Arial"/>
                <a:cs typeface="Arial"/>
              </a:rPr>
              <a:t>что  </a:t>
            </a:r>
            <a:r>
              <a:rPr dirty="0" sz="3200" spc="-15" b="1">
                <a:solidFill>
                  <a:srgbClr val="FECB3E"/>
                </a:solidFill>
                <a:latin typeface="Arial"/>
                <a:cs typeface="Arial"/>
              </a:rPr>
              <a:t>если </a:t>
            </a:r>
            <a:r>
              <a:rPr dirty="0" sz="3200" spc="-55" b="1">
                <a:solidFill>
                  <a:srgbClr val="FECB3E"/>
                </a:solidFill>
                <a:latin typeface="Arial"/>
                <a:cs typeface="Arial"/>
              </a:rPr>
              <a:t>весь </a:t>
            </a:r>
            <a:r>
              <a:rPr dirty="0" sz="3200" spc="-20" b="1">
                <a:solidFill>
                  <a:srgbClr val="FECB3E"/>
                </a:solidFill>
                <a:latin typeface="Arial"/>
                <a:cs typeface="Arial"/>
              </a:rPr>
              <a:t>мир </a:t>
            </a:r>
            <a:r>
              <a:rPr dirty="0" sz="3200" spc="-5" b="1">
                <a:solidFill>
                  <a:srgbClr val="FECB3E"/>
                </a:solidFill>
                <a:latin typeface="Arial"/>
                <a:cs typeface="Arial"/>
              </a:rPr>
              <a:t>максимально </a:t>
            </a:r>
            <a:r>
              <a:rPr dirty="0" sz="3200" spc="-15" b="1">
                <a:solidFill>
                  <a:srgbClr val="FECB3E"/>
                </a:solidFill>
                <a:latin typeface="Arial"/>
                <a:cs typeface="Arial"/>
              </a:rPr>
              <a:t>оперативно </a:t>
            </a:r>
            <a:r>
              <a:rPr dirty="0" sz="3200" spc="10" b="1">
                <a:solidFill>
                  <a:srgbClr val="FECB3E"/>
                </a:solidFill>
                <a:latin typeface="Arial"/>
                <a:cs typeface="Arial"/>
              </a:rPr>
              <a:t>не </a:t>
            </a:r>
            <a:r>
              <a:rPr dirty="0" sz="3200" spc="5" b="1">
                <a:solidFill>
                  <a:srgbClr val="FECB3E"/>
                </a:solidFill>
                <a:latin typeface="Arial"/>
                <a:cs typeface="Arial"/>
              </a:rPr>
              <a:t>перейдет  </a:t>
            </a:r>
            <a:r>
              <a:rPr dirty="0" sz="3200" spc="35" b="1">
                <a:solidFill>
                  <a:srgbClr val="FECB3E"/>
                </a:solidFill>
                <a:latin typeface="Arial"/>
                <a:cs typeface="Arial"/>
              </a:rPr>
              <a:t>на 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раздельный </a:t>
            </a:r>
            <a:r>
              <a:rPr dirty="0" sz="3200" spc="40" b="1">
                <a:solidFill>
                  <a:srgbClr val="FECB3E"/>
                </a:solidFill>
                <a:latin typeface="Arial"/>
                <a:cs typeface="Arial"/>
              </a:rPr>
              <a:t>сбор мусора </a:t>
            </a:r>
            <a:r>
              <a:rPr dirty="0" sz="3200" spc="-50" b="1">
                <a:solidFill>
                  <a:srgbClr val="FECB3E"/>
                </a:solidFill>
                <a:latin typeface="Arial"/>
                <a:cs typeface="Arial"/>
              </a:rPr>
              <a:t>и </a:t>
            </a:r>
            <a:r>
              <a:rPr dirty="0" sz="3200" spc="90" b="1">
                <a:solidFill>
                  <a:srgbClr val="FECB3E"/>
                </a:solidFill>
                <a:latin typeface="Arial"/>
                <a:cs typeface="Arial"/>
              </a:rPr>
              <a:t>его 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последующую  </a:t>
            </a:r>
            <a:r>
              <a:rPr dirty="0" sz="3200" spc="15" b="1">
                <a:solidFill>
                  <a:srgbClr val="FECB3E"/>
                </a:solidFill>
                <a:latin typeface="Arial"/>
                <a:cs typeface="Arial"/>
              </a:rPr>
              <a:t>переработку, </a:t>
            </a:r>
            <a:r>
              <a:rPr dirty="0" sz="3200" spc="10" b="1">
                <a:solidFill>
                  <a:srgbClr val="FECB3E"/>
                </a:solidFill>
                <a:latin typeface="Arial"/>
                <a:cs typeface="Arial"/>
              </a:rPr>
              <a:t>то, </a:t>
            </a:r>
            <a:r>
              <a:rPr dirty="0" sz="3200" spc="175" b="1">
                <a:solidFill>
                  <a:srgbClr val="FECB3E"/>
                </a:solidFill>
                <a:latin typeface="Arial"/>
                <a:cs typeface="Arial"/>
              </a:rPr>
              <a:t>как </a:t>
            </a:r>
            <a:r>
              <a:rPr dirty="0" sz="3200" spc="-140" b="1">
                <a:solidFill>
                  <a:srgbClr val="FECB3E"/>
                </a:solidFill>
                <a:latin typeface="Arial"/>
                <a:cs typeface="Arial"/>
              </a:rPr>
              <a:t>бы </a:t>
            </a:r>
            <a:r>
              <a:rPr dirty="0" sz="3200" spc="35" b="1">
                <a:solidFill>
                  <a:srgbClr val="FECB3E"/>
                </a:solidFill>
                <a:latin typeface="Arial"/>
                <a:cs typeface="Arial"/>
              </a:rPr>
              <a:t>это </a:t>
            </a:r>
            <a:r>
              <a:rPr dirty="0" sz="3200" spc="-45" b="1">
                <a:solidFill>
                  <a:srgbClr val="FECB3E"/>
                </a:solidFill>
                <a:latin typeface="Arial"/>
                <a:cs typeface="Arial"/>
              </a:rPr>
              <a:t>ни </a:t>
            </a:r>
            <a:r>
              <a:rPr dirty="0" sz="3200" spc="-100" b="1">
                <a:solidFill>
                  <a:srgbClr val="FECB3E"/>
                </a:solidFill>
                <a:latin typeface="Arial"/>
                <a:cs typeface="Arial"/>
              </a:rPr>
              <a:t>было </a:t>
            </a:r>
            <a:r>
              <a:rPr dirty="0" sz="3200" spc="-40" b="1">
                <a:solidFill>
                  <a:srgbClr val="FECB3E"/>
                </a:solidFill>
                <a:latin typeface="Arial"/>
                <a:cs typeface="Arial"/>
              </a:rPr>
              <a:t>печально,</a:t>
            </a:r>
            <a:r>
              <a:rPr dirty="0" sz="3200" spc="-32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200" spc="5" b="1">
                <a:solidFill>
                  <a:srgbClr val="FECB3E"/>
                </a:solidFill>
                <a:latin typeface="Arial"/>
                <a:cs typeface="Arial"/>
              </a:rPr>
              <a:t>наша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1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2767665" y="2365247"/>
            <a:ext cx="93878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7470" algn="l"/>
                <a:tab pos="3910965" algn="l"/>
                <a:tab pos="6363335" algn="l"/>
                <a:tab pos="7399655" algn="l"/>
                <a:tab pos="9095740" algn="l"/>
              </a:tabLst>
            </a:pPr>
            <a:r>
              <a:rPr dirty="0" sz="3200" spc="25" b="1">
                <a:solidFill>
                  <a:srgbClr val="FECB3E"/>
                </a:solidFill>
                <a:latin typeface="Arial"/>
                <a:cs typeface="Arial"/>
              </a:rPr>
              <a:t>перестанет</a:t>
            </a:r>
            <a:r>
              <a:rPr dirty="0" sz="3200" spc="25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-114" b="1">
                <a:solidFill>
                  <a:srgbClr val="FECB3E"/>
                </a:solidFill>
                <a:latin typeface="Arial"/>
                <a:cs typeface="Arial"/>
              </a:rPr>
              <a:t>быть</a:t>
            </a:r>
            <a:r>
              <a:rPr dirty="0" sz="3200" spc="-114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-15" b="1">
                <a:solidFill>
                  <a:srgbClr val="FECB3E"/>
                </a:solidFill>
                <a:latin typeface="Arial"/>
                <a:cs typeface="Arial"/>
              </a:rPr>
              <a:t>пригодной</a:t>
            </a:r>
            <a:r>
              <a:rPr dirty="0" sz="3200" spc="-15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-60" b="1">
                <a:solidFill>
                  <a:srgbClr val="FECB3E"/>
                </a:solidFill>
                <a:latin typeface="Arial"/>
                <a:cs typeface="Arial"/>
              </a:rPr>
              <a:t>для</a:t>
            </a:r>
            <a:r>
              <a:rPr dirty="0" sz="3200" spc="-6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65" b="1">
                <a:solidFill>
                  <a:srgbClr val="FECB3E"/>
                </a:solidFill>
                <a:latin typeface="Arial"/>
                <a:cs typeface="Arial"/>
              </a:rPr>
              <a:t>жизни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.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-120" b="1">
                <a:solidFill>
                  <a:srgbClr val="FECB3E"/>
                </a:solidFill>
                <a:latin typeface="Arial"/>
                <a:cs typeface="Arial"/>
              </a:rPr>
              <a:t>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00" y="2306827"/>
            <a:ext cx="11317605" cy="111760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3200" spc="-5" b="1">
                <a:solidFill>
                  <a:srgbClr val="FECB3E"/>
                </a:solidFill>
                <a:latin typeface="Arial"/>
                <a:cs typeface="Arial"/>
              </a:rPr>
              <a:t>планета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934210" algn="l"/>
                <a:tab pos="3785235" algn="l"/>
                <a:tab pos="6052820" algn="l"/>
                <a:tab pos="8420735" algn="l"/>
                <a:tab pos="10563860" algn="l"/>
              </a:tabLst>
            </a:pPr>
            <a:r>
              <a:rPr dirty="0" sz="3200" spc="30" b="1">
                <a:solidFill>
                  <a:srgbClr val="FECB3E"/>
                </a:solidFill>
                <a:latin typeface="Arial"/>
                <a:cs typeface="Arial"/>
              </a:rPr>
              <a:t>Р</a:t>
            </a:r>
            <a:r>
              <a:rPr dirty="0" sz="3200" spc="30" b="1">
                <a:solidFill>
                  <a:srgbClr val="FECB3E"/>
                </a:solidFill>
                <a:latin typeface="Arial"/>
                <a:cs typeface="Arial"/>
              </a:rPr>
              <a:t>о</a:t>
            </a:r>
            <a:r>
              <a:rPr dirty="0" sz="3200" spc="85" b="1">
                <a:solidFill>
                  <a:srgbClr val="FECB3E"/>
                </a:solidFill>
                <a:latin typeface="Arial"/>
                <a:cs typeface="Arial"/>
              </a:rPr>
              <a:t>сс</a:t>
            </a:r>
            <a:r>
              <a:rPr dirty="0" sz="3200" spc="-20" b="1">
                <a:solidFill>
                  <a:srgbClr val="FECB3E"/>
                </a:solidFill>
                <a:latin typeface="Arial"/>
                <a:cs typeface="Arial"/>
              </a:rPr>
              <a:t>и</a:t>
            </a:r>
            <a:r>
              <a:rPr dirty="0" sz="3200" spc="10" b="1">
                <a:solidFill>
                  <a:srgbClr val="FECB3E"/>
                </a:solidFill>
                <a:latin typeface="Arial"/>
                <a:cs typeface="Arial"/>
              </a:rPr>
              <a:t>я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,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85" b="1">
                <a:solidFill>
                  <a:srgbClr val="FECB3E"/>
                </a:solidFill>
                <a:latin typeface="Arial"/>
                <a:cs typeface="Arial"/>
              </a:rPr>
              <a:t>с</a:t>
            </a:r>
            <a:r>
              <a:rPr dirty="0" sz="3200" spc="65" b="1">
                <a:solidFill>
                  <a:srgbClr val="FECB3E"/>
                </a:solidFill>
                <a:latin typeface="Arial"/>
                <a:cs typeface="Arial"/>
              </a:rPr>
              <a:t>т</a:t>
            </a:r>
            <a:r>
              <a:rPr dirty="0" sz="3200" spc="30" b="1">
                <a:solidFill>
                  <a:srgbClr val="FECB3E"/>
                </a:solidFill>
                <a:latin typeface="Arial"/>
                <a:cs typeface="Arial"/>
              </a:rPr>
              <a:t>р</a:t>
            </a:r>
            <a:r>
              <a:rPr dirty="0" sz="3200" spc="85" b="1">
                <a:solidFill>
                  <a:srgbClr val="FECB3E"/>
                </a:solidFill>
                <a:latin typeface="Arial"/>
                <a:cs typeface="Arial"/>
              </a:rPr>
              <a:t>а</a:t>
            </a:r>
            <a:r>
              <a:rPr dirty="0" sz="3200" spc="-10" b="1">
                <a:solidFill>
                  <a:srgbClr val="FECB3E"/>
                </a:solidFill>
                <a:latin typeface="Arial"/>
                <a:cs typeface="Arial"/>
              </a:rPr>
              <a:t>н</a:t>
            </a:r>
            <a:r>
              <a:rPr dirty="0" sz="3200" spc="85" b="1">
                <a:solidFill>
                  <a:srgbClr val="FECB3E"/>
                </a:solidFill>
                <a:latin typeface="Arial"/>
                <a:cs typeface="Arial"/>
              </a:rPr>
              <a:t>а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,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-20" b="1">
                <a:solidFill>
                  <a:srgbClr val="FECB3E"/>
                </a:solidFill>
                <a:latin typeface="Arial"/>
                <a:cs typeface="Arial"/>
              </a:rPr>
              <a:t>и</a:t>
            </a:r>
            <a:r>
              <a:rPr dirty="0" sz="3200" spc="20" b="1">
                <a:solidFill>
                  <a:srgbClr val="FECB3E"/>
                </a:solidFill>
                <a:latin typeface="Arial"/>
                <a:cs typeface="Arial"/>
              </a:rPr>
              <a:t>м</a:t>
            </a:r>
            <a:r>
              <a:rPr dirty="0" sz="3200" spc="85" b="1">
                <a:solidFill>
                  <a:srgbClr val="FECB3E"/>
                </a:solidFill>
                <a:latin typeface="Arial"/>
                <a:cs typeface="Arial"/>
              </a:rPr>
              <a:t>е</a:t>
            </a:r>
            <a:r>
              <a:rPr dirty="0" sz="3200" spc="-35" b="1">
                <a:solidFill>
                  <a:srgbClr val="FECB3E"/>
                </a:solidFill>
                <a:latin typeface="Arial"/>
                <a:cs typeface="Arial"/>
              </a:rPr>
              <a:t>ю</a:t>
            </a:r>
            <a:r>
              <a:rPr dirty="0" sz="3200" spc="-5" b="1">
                <a:solidFill>
                  <a:srgbClr val="FECB3E"/>
                </a:solidFill>
                <a:latin typeface="Arial"/>
                <a:cs typeface="Arial"/>
              </a:rPr>
              <a:t>щ</a:t>
            </a:r>
            <a:r>
              <a:rPr dirty="0" sz="3200" spc="85" b="1">
                <a:solidFill>
                  <a:srgbClr val="FECB3E"/>
                </a:solidFill>
                <a:latin typeface="Arial"/>
                <a:cs typeface="Arial"/>
              </a:rPr>
              <a:t>а</a:t>
            </a:r>
            <a:r>
              <a:rPr dirty="0" sz="3200" spc="-20" b="1">
                <a:solidFill>
                  <a:srgbClr val="FECB3E"/>
                </a:solidFill>
                <a:latin typeface="Arial"/>
                <a:cs typeface="Arial"/>
              </a:rPr>
              <a:t>я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30" b="1">
                <a:solidFill>
                  <a:srgbClr val="FECB3E"/>
                </a:solidFill>
                <a:latin typeface="Arial"/>
                <a:cs typeface="Arial"/>
              </a:rPr>
              <a:t>о</a:t>
            </a:r>
            <a:r>
              <a:rPr dirty="0" sz="3200" spc="145" b="1">
                <a:solidFill>
                  <a:srgbClr val="FECB3E"/>
                </a:solidFill>
                <a:latin typeface="Arial"/>
                <a:cs typeface="Arial"/>
              </a:rPr>
              <a:t>г</a:t>
            </a:r>
            <a:r>
              <a:rPr dirty="0" sz="3200" spc="30" b="1">
                <a:solidFill>
                  <a:srgbClr val="FECB3E"/>
                </a:solidFill>
                <a:latin typeface="Arial"/>
                <a:cs typeface="Arial"/>
              </a:rPr>
              <a:t>ро</a:t>
            </a:r>
            <a:r>
              <a:rPr dirty="0" sz="3200" spc="20" b="1">
                <a:solidFill>
                  <a:srgbClr val="FECB3E"/>
                </a:solidFill>
                <a:latin typeface="Arial"/>
                <a:cs typeface="Arial"/>
              </a:rPr>
              <a:t>м</a:t>
            </a:r>
            <a:r>
              <a:rPr dirty="0" sz="3200" spc="-10" b="1">
                <a:solidFill>
                  <a:srgbClr val="FECB3E"/>
                </a:solidFill>
                <a:latin typeface="Arial"/>
                <a:cs typeface="Arial"/>
              </a:rPr>
              <a:t>н</a:t>
            </a:r>
            <a:r>
              <a:rPr dirty="0" sz="3200" spc="-215" b="1">
                <a:solidFill>
                  <a:srgbClr val="FECB3E"/>
                </a:solidFill>
                <a:latin typeface="Arial"/>
                <a:cs typeface="Arial"/>
              </a:rPr>
              <a:t>ы</a:t>
            </a:r>
            <a:r>
              <a:rPr dirty="0" sz="3200" spc="55" b="1">
                <a:solidFill>
                  <a:srgbClr val="FECB3E"/>
                </a:solidFill>
                <a:latin typeface="Arial"/>
                <a:cs typeface="Arial"/>
              </a:rPr>
              <a:t>е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-40" b="1">
                <a:solidFill>
                  <a:srgbClr val="FECB3E"/>
                </a:solidFill>
                <a:latin typeface="Arial"/>
                <a:cs typeface="Arial"/>
              </a:rPr>
              <a:t>п</a:t>
            </a:r>
            <a:r>
              <a:rPr dirty="0" sz="3200" spc="-90" b="1">
                <a:solidFill>
                  <a:srgbClr val="FECB3E"/>
                </a:solidFill>
                <a:latin typeface="Arial"/>
                <a:cs typeface="Arial"/>
              </a:rPr>
              <a:t>л</a:t>
            </a:r>
            <a:r>
              <a:rPr dirty="0" sz="3200" spc="30" b="1">
                <a:solidFill>
                  <a:srgbClr val="FECB3E"/>
                </a:solidFill>
                <a:latin typeface="Arial"/>
                <a:cs typeface="Arial"/>
              </a:rPr>
              <a:t>о</a:t>
            </a:r>
            <a:r>
              <a:rPr dirty="0" sz="3200" spc="-5" b="1">
                <a:solidFill>
                  <a:srgbClr val="FECB3E"/>
                </a:solidFill>
                <a:latin typeface="Arial"/>
                <a:cs typeface="Arial"/>
              </a:rPr>
              <a:t>щ</a:t>
            </a:r>
            <a:r>
              <a:rPr dirty="0" sz="3200" spc="85" b="1">
                <a:solidFill>
                  <a:srgbClr val="FECB3E"/>
                </a:solidFill>
                <a:latin typeface="Arial"/>
                <a:cs typeface="Arial"/>
              </a:rPr>
              <a:t>а</a:t>
            </a:r>
            <a:r>
              <a:rPr dirty="0" sz="3200" spc="-5" b="1">
                <a:solidFill>
                  <a:srgbClr val="FECB3E"/>
                </a:solidFill>
                <a:latin typeface="Arial"/>
                <a:cs typeface="Arial"/>
              </a:rPr>
              <a:t>д</a:t>
            </a:r>
            <a:r>
              <a:rPr dirty="0" sz="3200" spc="-50" b="1">
                <a:solidFill>
                  <a:srgbClr val="FECB3E"/>
                </a:solidFill>
                <a:latin typeface="Arial"/>
                <a:cs typeface="Arial"/>
              </a:rPr>
              <a:t>и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-5" b="1">
                <a:solidFill>
                  <a:srgbClr val="FECB3E"/>
                </a:solidFill>
                <a:latin typeface="Arial"/>
                <a:cs typeface="Arial"/>
              </a:rPr>
              <a:t>д</a:t>
            </a:r>
            <a:r>
              <a:rPr dirty="0" sz="3200" spc="-90" b="1">
                <a:solidFill>
                  <a:srgbClr val="FECB3E"/>
                </a:solidFill>
                <a:latin typeface="Arial"/>
                <a:cs typeface="Arial"/>
              </a:rPr>
              <a:t>л</a:t>
            </a:r>
            <a:r>
              <a:rPr dirty="0" sz="3200" spc="-20" b="1">
                <a:solidFill>
                  <a:srgbClr val="FECB3E"/>
                </a:solidFill>
                <a:latin typeface="Arial"/>
                <a:cs typeface="Arial"/>
              </a:rPr>
              <a:t>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0" y="3399027"/>
            <a:ext cx="11316970" cy="111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  <a:tabLst>
                <a:tab pos="3965575" algn="l"/>
                <a:tab pos="6603365" algn="l"/>
                <a:tab pos="9550400" algn="l"/>
              </a:tabLst>
            </a:pPr>
            <a:r>
              <a:rPr dirty="0" sz="3200" spc="250" b="1">
                <a:solidFill>
                  <a:srgbClr val="FECB3E"/>
                </a:solidFill>
                <a:latin typeface="Arial"/>
                <a:cs typeface="Arial"/>
              </a:rPr>
              <a:t>п</a:t>
            </a:r>
            <a:r>
              <a:rPr dirty="0" sz="3200" spc="320" b="1">
                <a:solidFill>
                  <a:srgbClr val="FECB3E"/>
                </a:solidFill>
                <a:latin typeface="Arial"/>
                <a:cs typeface="Arial"/>
              </a:rPr>
              <a:t>о</a:t>
            </a:r>
            <a:r>
              <a:rPr dirty="0" sz="3200" spc="355" b="1">
                <a:solidFill>
                  <a:srgbClr val="FECB3E"/>
                </a:solidFill>
                <a:latin typeface="Arial"/>
                <a:cs typeface="Arial"/>
              </a:rPr>
              <a:t>т</a:t>
            </a:r>
            <a:r>
              <a:rPr dirty="0" sz="3200" spc="375" b="1">
                <a:solidFill>
                  <a:srgbClr val="FECB3E"/>
                </a:solidFill>
                <a:latin typeface="Arial"/>
                <a:cs typeface="Arial"/>
              </a:rPr>
              <a:t>е</a:t>
            </a:r>
            <a:r>
              <a:rPr dirty="0" sz="3200" spc="280" b="1">
                <a:solidFill>
                  <a:srgbClr val="FECB3E"/>
                </a:solidFill>
                <a:latin typeface="Arial"/>
                <a:cs typeface="Arial"/>
              </a:rPr>
              <a:t>н</a:t>
            </a:r>
            <a:r>
              <a:rPr dirty="0" sz="3200" spc="280" b="1">
                <a:solidFill>
                  <a:srgbClr val="FECB3E"/>
                </a:solidFill>
                <a:latin typeface="Arial"/>
                <a:cs typeface="Arial"/>
              </a:rPr>
              <a:t>ц</a:t>
            </a:r>
            <a:r>
              <a:rPr dirty="0" sz="3200" spc="270" b="1">
                <a:solidFill>
                  <a:srgbClr val="FECB3E"/>
                </a:solidFill>
                <a:latin typeface="Arial"/>
                <a:cs typeface="Arial"/>
              </a:rPr>
              <a:t>и</a:t>
            </a:r>
            <a:r>
              <a:rPr dirty="0" sz="3200" spc="375" b="1">
                <a:solidFill>
                  <a:srgbClr val="FECB3E"/>
                </a:solidFill>
                <a:latin typeface="Arial"/>
                <a:cs typeface="Arial"/>
              </a:rPr>
              <a:t>а</a:t>
            </a:r>
            <a:r>
              <a:rPr dirty="0" sz="3200" spc="200" b="1">
                <a:solidFill>
                  <a:srgbClr val="FECB3E"/>
                </a:solidFill>
                <a:latin typeface="Arial"/>
                <a:cs typeface="Arial"/>
              </a:rPr>
              <a:t>л</a:t>
            </a:r>
            <a:r>
              <a:rPr dirty="0" sz="3200" spc="105" b="1">
                <a:solidFill>
                  <a:srgbClr val="FECB3E"/>
                </a:solidFill>
                <a:latin typeface="Arial"/>
                <a:cs typeface="Arial"/>
              </a:rPr>
              <a:t>ь</a:t>
            </a:r>
            <a:r>
              <a:rPr dirty="0" sz="3200" spc="280" b="1">
                <a:solidFill>
                  <a:srgbClr val="FECB3E"/>
                </a:solidFill>
                <a:latin typeface="Arial"/>
                <a:cs typeface="Arial"/>
              </a:rPr>
              <a:t>н</a:t>
            </a:r>
            <a:r>
              <a:rPr dirty="0" sz="3200" spc="75" b="1">
                <a:solidFill>
                  <a:srgbClr val="FECB3E"/>
                </a:solidFill>
                <a:latin typeface="Arial"/>
                <a:cs typeface="Arial"/>
              </a:rPr>
              <a:t>ы</a:t>
            </a:r>
            <a:r>
              <a:rPr dirty="0" sz="3200" spc="-65" b="1">
                <a:solidFill>
                  <a:srgbClr val="FECB3E"/>
                </a:solidFill>
                <a:latin typeface="Arial"/>
                <a:cs typeface="Arial"/>
              </a:rPr>
              <a:t>х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310" b="1">
                <a:solidFill>
                  <a:srgbClr val="FECB3E"/>
                </a:solidFill>
                <a:latin typeface="Arial"/>
                <a:cs typeface="Arial"/>
              </a:rPr>
              <a:t>м</a:t>
            </a:r>
            <a:r>
              <a:rPr dirty="0" sz="3200" spc="200" b="1">
                <a:solidFill>
                  <a:srgbClr val="FECB3E"/>
                </a:solidFill>
                <a:latin typeface="Arial"/>
                <a:cs typeface="Arial"/>
              </a:rPr>
              <a:t>у</a:t>
            </a:r>
            <a:r>
              <a:rPr dirty="0" sz="3200" spc="375" b="1">
                <a:solidFill>
                  <a:srgbClr val="FECB3E"/>
                </a:solidFill>
                <a:latin typeface="Arial"/>
                <a:cs typeface="Arial"/>
              </a:rPr>
              <a:t>с</a:t>
            </a:r>
            <a:r>
              <a:rPr dirty="0" sz="3200" spc="320" b="1">
                <a:solidFill>
                  <a:srgbClr val="FECB3E"/>
                </a:solidFill>
                <a:latin typeface="Arial"/>
                <a:cs typeface="Arial"/>
              </a:rPr>
              <a:t>ор</a:t>
            </a:r>
            <a:r>
              <a:rPr dirty="0" sz="3200" spc="280" b="1">
                <a:solidFill>
                  <a:srgbClr val="FECB3E"/>
                </a:solidFill>
                <a:latin typeface="Arial"/>
                <a:cs typeface="Arial"/>
              </a:rPr>
              <a:t>н</a:t>
            </a:r>
            <a:r>
              <a:rPr dirty="0" sz="3200" spc="75" b="1">
                <a:solidFill>
                  <a:srgbClr val="FECB3E"/>
                </a:solidFill>
                <a:latin typeface="Arial"/>
                <a:cs typeface="Arial"/>
              </a:rPr>
              <a:t>ы</a:t>
            </a:r>
            <a:r>
              <a:rPr dirty="0" sz="3200" spc="-65" b="1">
                <a:solidFill>
                  <a:srgbClr val="FECB3E"/>
                </a:solidFill>
                <a:latin typeface="Arial"/>
                <a:cs typeface="Arial"/>
              </a:rPr>
              <a:t>х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250" b="1">
                <a:solidFill>
                  <a:srgbClr val="FECB3E"/>
                </a:solidFill>
                <a:latin typeface="Arial"/>
                <a:cs typeface="Arial"/>
              </a:rPr>
              <a:t>п</a:t>
            </a:r>
            <a:r>
              <a:rPr dirty="0" sz="3200" spc="320" b="1">
                <a:solidFill>
                  <a:srgbClr val="FECB3E"/>
                </a:solidFill>
                <a:latin typeface="Arial"/>
                <a:cs typeface="Arial"/>
              </a:rPr>
              <a:t>о</a:t>
            </a:r>
            <a:r>
              <a:rPr dirty="0" sz="3200" spc="200" b="1">
                <a:solidFill>
                  <a:srgbClr val="FECB3E"/>
                </a:solidFill>
                <a:latin typeface="Arial"/>
                <a:cs typeface="Arial"/>
              </a:rPr>
              <a:t>л</a:t>
            </a:r>
            <a:r>
              <a:rPr dirty="0" sz="3200" spc="270" b="1">
                <a:solidFill>
                  <a:srgbClr val="FECB3E"/>
                </a:solidFill>
                <a:latin typeface="Arial"/>
                <a:cs typeface="Arial"/>
              </a:rPr>
              <a:t>и</a:t>
            </a:r>
            <a:r>
              <a:rPr dirty="0" sz="3200" spc="434" b="1">
                <a:solidFill>
                  <a:srgbClr val="FECB3E"/>
                </a:solidFill>
                <a:latin typeface="Arial"/>
                <a:cs typeface="Arial"/>
              </a:rPr>
              <a:t>г</a:t>
            </a:r>
            <a:r>
              <a:rPr dirty="0" sz="3200" spc="320" b="1">
                <a:solidFill>
                  <a:srgbClr val="FECB3E"/>
                </a:solidFill>
                <a:latin typeface="Arial"/>
                <a:cs typeface="Arial"/>
              </a:rPr>
              <a:t>о</a:t>
            </a:r>
            <a:r>
              <a:rPr dirty="0" sz="3200" spc="280" b="1">
                <a:solidFill>
                  <a:srgbClr val="FECB3E"/>
                </a:solidFill>
                <a:latin typeface="Arial"/>
                <a:cs typeface="Arial"/>
              </a:rPr>
              <a:t>н</a:t>
            </a:r>
            <a:r>
              <a:rPr dirty="0" sz="3200" spc="320" b="1">
                <a:solidFill>
                  <a:srgbClr val="FECB3E"/>
                </a:solidFill>
                <a:latin typeface="Arial"/>
                <a:cs typeface="Arial"/>
              </a:rPr>
              <a:t>о</a:t>
            </a:r>
            <a:r>
              <a:rPr dirty="0" sz="3200" spc="210" b="1">
                <a:solidFill>
                  <a:srgbClr val="FECB3E"/>
                </a:solidFill>
                <a:latin typeface="Arial"/>
                <a:cs typeface="Arial"/>
              </a:rPr>
              <a:t>в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,</a:t>
            </a:r>
            <a:r>
              <a:rPr dirty="0" sz="3200" b="1">
                <a:solidFill>
                  <a:srgbClr val="FECB3E"/>
                </a:solidFill>
                <a:latin typeface="Arial"/>
                <a:cs typeface="Arial"/>
              </a:rPr>
              <a:t>	</a:t>
            </a:r>
            <a:r>
              <a:rPr dirty="0" sz="3200" spc="285" b="1">
                <a:solidFill>
                  <a:srgbClr val="FECB3E"/>
                </a:solidFill>
                <a:latin typeface="Arial"/>
                <a:cs typeface="Arial"/>
              </a:rPr>
              <a:t>д</a:t>
            </a:r>
            <a:r>
              <a:rPr dirty="0" sz="3200" spc="320" b="1">
                <a:solidFill>
                  <a:srgbClr val="FECB3E"/>
                </a:solidFill>
                <a:latin typeface="Arial"/>
                <a:cs typeface="Arial"/>
              </a:rPr>
              <a:t>о</a:t>
            </a:r>
            <a:r>
              <a:rPr dirty="0" sz="3200" spc="200" b="1">
                <a:solidFill>
                  <a:srgbClr val="FECB3E"/>
                </a:solidFill>
                <a:latin typeface="Arial"/>
                <a:cs typeface="Arial"/>
              </a:rPr>
              <a:t>л</a:t>
            </a:r>
            <a:r>
              <a:rPr dirty="0" sz="3200" spc="645" b="1">
                <a:solidFill>
                  <a:srgbClr val="FECB3E"/>
                </a:solidFill>
                <a:latin typeface="Arial"/>
                <a:cs typeface="Arial"/>
              </a:rPr>
              <a:t>ж</a:t>
            </a:r>
            <a:r>
              <a:rPr dirty="0" sz="3200" spc="280" b="1">
                <a:solidFill>
                  <a:srgbClr val="FECB3E"/>
                </a:solidFill>
                <a:latin typeface="Arial"/>
                <a:cs typeface="Arial"/>
              </a:rPr>
              <a:t>н</a:t>
            </a:r>
            <a:r>
              <a:rPr dirty="0" sz="3200" spc="35" b="1">
                <a:solidFill>
                  <a:srgbClr val="FECB3E"/>
                </a:solidFill>
                <a:latin typeface="Arial"/>
                <a:cs typeface="Arial"/>
              </a:rPr>
              <a:t>а  </a:t>
            </a:r>
            <a:r>
              <a:rPr dirty="0" sz="3200" spc="35" b="1">
                <a:solidFill>
                  <a:srgbClr val="FECB3E"/>
                </a:solidFill>
                <a:latin typeface="Arial"/>
                <a:cs typeface="Arial"/>
              </a:rPr>
              <a:t>оказаться </a:t>
            </a:r>
            <a:r>
              <a:rPr dirty="0" sz="3200" spc="-110" b="1">
                <a:solidFill>
                  <a:srgbClr val="FECB3E"/>
                </a:solidFill>
                <a:latin typeface="Arial"/>
                <a:cs typeface="Arial"/>
              </a:rPr>
              <a:t>в </a:t>
            </a:r>
            <a:r>
              <a:rPr dirty="0" sz="3200" spc="15" b="1">
                <a:solidFill>
                  <a:srgbClr val="FECB3E"/>
                </a:solidFill>
                <a:latin typeface="Arial"/>
                <a:cs typeface="Arial"/>
              </a:rPr>
              <a:t>авангарде ‘Зеленого</a:t>
            </a:r>
            <a:r>
              <a:rPr dirty="0" sz="3200" spc="6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200" spc="5" b="1">
                <a:solidFill>
                  <a:srgbClr val="FECB3E"/>
                </a:solidFill>
                <a:latin typeface="Arial"/>
                <a:cs typeface="Arial"/>
              </a:rPr>
              <a:t>движения’.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2895" cy="9756775"/>
            <a:chOff x="0" y="0"/>
            <a:chExt cx="13002895" cy="97567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02768" cy="9756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31307" y="0"/>
              <a:ext cx="7672070" cy="9747250"/>
            </a:xfrm>
            <a:custGeom>
              <a:avLst/>
              <a:gdLst/>
              <a:ahLst/>
              <a:cxnLst/>
              <a:rect l="l" t="t" r="r" b="b"/>
              <a:pathLst>
                <a:path w="7672070" h="9747250">
                  <a:moveTo>
                    <a:pt x="0" y="9747195"/>
                  </a:moveTo>
                  <a:lnTo>
                    <a:pt x="7671460" y="9747195"/>
                  </a:lnTo>
                  <a:lnTo>
                    <a:pt x="7671460" y="0"/>
                  </a:lnTo>
                  <a:lnTo>
                    <a:pt x="0" y="0"/>
                  </a:lnTo>
                  <a:lnTo>
                    <a:pt x="0" y="9747195"/>
                  </a:lnTo>
                  <a:close/>
                </a:path>
              </a:pathLst>
            </a:custGeom>
            <a:solidFill>
              <a:srgbClr val="006986">
                <a:alpha val="6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727700" y="0"/>
            <a:ext cx="7004050" cy="875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9079">
              <a:lnSpc>
                <a:spcPct val="149100"/>
              </a:lnSpc>
              <a:spcBef>
                <a:spcPts val="100"/>
              </a:spcBef>
            </a:pPr>
            <a:r>
              <a:rPr dirty="0" sz="3800" spc="-65" b="1">
                <a:solidFill>
                  <a:srgbClr val="FECB3E"/>
                </a:solidFill>
                <a:latin typeface="Arial"/>
                <a:cs typeface="Arial"/>
              </a:rPr>
              <a:t>Целью </a:t>
            </a:r>
            <a:r>
              <a:rPr dirty="0" sz="3800" spc="40" b="1">
                <a:solidFill>
                  <a:srgbClr val="FECB3E"/>
                </a:solidFill>
                <a:latin typeface="Arial"/>
                <a:cs typeface="Arial"/>
              </a:rPr>
              <a:t>моего</a:t>
            </a:r>
            <a:r>
              <a:rPr dirty="0" sz="3800" spc="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800" spc="-20" b="1">
                <a:solidFill>
                  <a:srgbClr val="FECB3E"/>
                </a:solidFill>
                <a:latin typeface="Arial"/>
                <a:cs typeface="Arial"/>
              </a:rPr>
              <a:t>исследования  является</a:t>
            </a:r>
            <a:r>
              <a:rPr dirty="0" sz="3800" spc="-1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800" spc="20" b="1">
                <a:solidFill>
                  <a:srgbClr val="FECB3E"/>
                </a:solidFill>
                <a:latin typeface="Arial"/>
                <a:cs typeface="Arial"/>
              </a:rPr>
              <a:t>рассмотрение</a:t>
            </a:r>
            <a:endParaRPr sz="3800">
              <a:latin typeface="Arial"/>
              <a:cs typeface="Arial"/>
            </a:endParaRPr>
          </a:p>
          <a:p>
            <a:pPr marL="12700" marR="5080">
              <a:lnSpc>
                <a:spcPct val="150400"/>
              </a:lnSpc>
              <a:spcBef>
                <a:spcPts val="240"/>
              </a:spcBef>
            </a:pPr>
            <a:r>
              <a:rPr dirty="0" sz="3800" spc="-20" b="1">
                <a:solidFill>
                  <a:srgbClr val="FECB3E"/>
                </a:solidFill>
                <a:latin typeface="Arial"/>
                <a:cs typeface="Arial"/>
              </a:rPr>
              <a:t>данной </a:t>
            </a:r>
            <a:r>
              <a:rPr dirty="0" sz="3800" spc="-65" b="1">
                <a:solidFill>
                  <a:srgbClr val="FECB3E"/>
                </a:solidFill>
                <a:latin typeface="Arial"/>
                <a:cs typeface="Arial"/>
              </a:rPr>
              <a:t>проблемы </a:t>
            </a:r>
            <a:r>
              <a:rPr dirty="0" sz="3800" spc="65" b="1">
                <a:solidFill>
                  <a:srgbClr val="FECB3E"/>
                </a:solidFill>
                <a:latin typeface="Arial"/>
                <a:cs typeface="Arial"/>
              </a:rPr>
              <a:t>с  </a:t>
            </a:r>
            <a:r>
              <a:rPr dirty="0" sz="3800" spc="15" b="1">
                <a:solidFill>
                  <a:srgbClr val="FECB3E"/>
                </a:solidFill>
                <a:latin typeface="Arial"/>
                <a:cs typeface="Arial"/>
              </a:rPr>
              <a:t>социологической </a:t>
            </a:r>
            <a:r>
              <a:rPr dirty="0" sz="3800" spc="-60" b="1">
                <a:solidFill>
                  <a:srgbClr val="FECB3E"/>
                </a:solidFill>
                <a:latin typeface="Arial"/>
                <a:cs typeface="Arial"/>
              </a:rPr>
              <a:t>и  </a:t>
            </a:r>
            <a:r>
              <a:rPr dirty="0" sz="3800" spc="40" b="1">
                <a:solidFill>
                  <a:srgbClr val="FECB3E"/>
                </a:solidFill>
                <a:latin typeface="Arial"/>
                <a:cs typeface="Arial"/>
              </a:rPr>
              <a:t>политико-экономической  </a:t>
            </a:r>
            <a:r>
              <a:rPr dirty="0" sz="3800" spc="-30" b="1">
                <a:solidFill>
                  <a:srgbClr val="FECB3E"/>
                </a:solidFill>
                <a:latin typeface="Arial"/>
                <a:cs typeface="Arial"/>
              </a:rPr>
              <a:t>стороны, </a:t>
            </a:r>
            <a:r>
              <a:rPr dirty="0" sz="3800" spc="65" b="1">
                <a:solidFill>
                  <a:srgbClr val="FECB3E"/>
                </a:solidFill>
                <a:latin typeface="Arial"/>
                <a:cs typeface="Arial"/>
              </a:rPr>
              <a:t>а </a:t>
            </a:r>
            <a:r>
              <a:rPr dirty="0" sz="3800" spc="170" b="1">
                <a:solidFill>
                  <a:srgbClr val="FECB3E"/>
                </a:solidFill>
                <a:latin typeface="Arial"/>
                <a:cs typeface="Arial"/>
              </a:rPr>
              <a:t>также</a:t>
            </a:r>
            <a:r>
              <a:rPr dirty="0" sz="3800" spc="-9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800" spc="-75" b="1">
                <a:solidFill>
                  <a:srgbClr val="FECB3E"/>
                </a:solidFill>
                <a:latin typeface="Arial"/>
                <a:cs typeface="Arial"/>
              </a:rPr>
              <a:t>выявление  </a:t>
            </a:r>
            <a:r>
              <a:rPr dirty="0" sz="3800" spc="-40" b="1">
                <a:solidFill>
                  <a:srgbClr val="FECB3E"/>
                </a:solidFill>
                <a:latin typeface="Arial"/>
                <a:cs typeface="Arial"/>
              </a:rPr>
              <a:t>причин, по </a:t>
            </a:r>
            <a:r>
              <a:rPr dirty="0" sz="3800" b="1">
                <a:solidFill>
                  <a:srgbClr val="FECB3E"/>
                </a:solidFill>
                <a:latin typeface="Arial"/>
                <a:cs typeface="Arial"/>
              </a:rPr>
              <a:t>которым  </a:t>
            </a:r>
            <a:r>
              <a:rPr dirty="0" sz="3800" spc="-55" b="1">
                <a:solidFill>
                  <a:srgbClr val="FECB3E"/>
                </a:solidFill>
                <a:latin typeface="Arial"/>
                <a:cs typeface="Arial"/>
              </a:rPr>
              <a:t>раздельный </a:t>
            </a:r>
            <a:r>
              <a:rPr dirty="0" sz="3800" spc="5" b="1">
                <a:solidFill>
                  <a:srgbClr val="FECB3E"/>
                </a:solidFill>
                <a:latin typeface="Arial"/>
                <a:cs typeface="Arial"/>
              </a:rPr>
              <a:t>сбор </a:t>
            </a:r>
            <a:r>
              <a:rPr dirty="0" sz="3800" spc="-5" b="1">
                <a:solidFill>
                  <a:srgbClr val="FECB3E"/>
                </a:solidFill>
                <a:latin typeface="Arial"/>
                <a:cs typeface="Arial"/>
              </a:rPr>
              <a:t>мусора </a:t>
            </a:r>
            <a:r>
              <a:rPr dirty="0" sz="3800" spc="-130" b="1">
                <a:solidFill>
                  <a:srgbClr val="FECB3E"/>
                </a:solidFill>
                <a:latin typeface="Arial"/>
                <a:cs typeface="Arial"/>
              </a:rPr>
              <a:t>в  </a:t>
            </a:r>
            <a:r>
              <a:rPr dirty="0" sz="3800" spc="90" b="1">
                <a:solidFill>
                  <a:srgbClr val="FECB3E"/>
                </a:solidFill>
                <a:latin typeface="Arial"/>
                <a:cs typeface="Arial"/>
              </a:rPr>
              <a:t>Москве </a:t>
            </a:r>
            <a:r>
              <a:rPr dirty="0" sz="3800" spc="-60" b="1">
                <a:solidFill>
                  <a:srgbClr val="FECB3E"/>
                </a:solidFill>
                <a:latin typeface="Arial"/>
                <a:cs typeface="Arial"/>
              </a:rPr>
              <a:t>и </a:t>
            </a:r>
            <a:r>
              <a:rPr dirty="0" sz="3800" b="1">
                <a:solidFill>
                  <a:srgbClr val="FECB3E"/>
                </a:solidFill>
                <a:latin typeface="Arial"/>
                <a:cs typeface="Arial"/>
              </a:rPr>
              <a:t>России </a:t>
            </a:r>
            <a:r>
              <a:rPr dirty="0" sz="3800" spc="30" b="1">
                <a:solidFill>
                  <a:srgbClr val="FECB3E"/>
                </a:solidFill>
                <a:latin typeface="Arial"/>
                <a:cs typeface="Arial"/>
              </a:rPr>
              <a:t>еще </a:t>
            </a:r>
            <a:r>
              <a:rPr dirty="0" sz="3800" spc="10" b="1">
                <a:solidFill>
                  <a:srgbClr val="FECB3E"/>
                </a:solidFill>
                <a:latin typeface="Arial"/>
                <a:cs typeface="Arial"/>
              </a:rPr>
              <a:t>не  </a:t>
            </a:r>
            <a:r>
              <a:rPr dirty="0" sz="3800" b="1">
                <a:solidFill>
                  <a:srgbClr val="FECB3E"/>
                </a:solidFill>
                <a:latin typeface="Arial"/>
                <a:cs typeface="Arial"/>
              </a:rPr>
              <a:t>реализован.</a:t>
            </a:r>
            <a:endParaRPr sz="3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2768" cy="9756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5800" y="9296501"/>
            <a:ext cx="113030" cy="23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</a:pPr>
            <a:r>
              <a:rPr dirty="0" sz="1600" spc="-5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2895" cy="9756775"/>
          </a:xfrm>
          <a:custGeom>
            <a:avLst/>
            <a:gdLst/>
            <a:ahLst/>
            <a:cxnLst/>
            <a:rect l="l" t="t" r="r" b="b"/>
            <a:pathLst>
              <a:path w="13002895" h="9756775">
                <a:moveTo>
                  <a:pt x="13002768" y="0"/>
                </a:moveTo>
                <a:lnTo>
                  <a:pt x="0" y="0"/>
                </a:lnTo>
                <a:lnTo>
                  <a:pt x="0" y="9756647"/>
                </a:lnTo>
                <a:lnTo>
                  <a:pt x="13002768" y="9756647"/>
                </a:lnTo>
                <a:lnTo>
                  <a:pt x="13002768" y="0"/>
                </a:lnTo>
                <a:close/>
              </a:path>
            </a:pathLst>
          </a:custGeom>
          <a:solidFill>
            <a:srgbClr val="00698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36600" y="259587"/>
            <a:ext cx="11527155" cy="816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3200"/>
              </a:lnSpc>
              <a:spcBef>
                <a:spcPts val="100"/>
              </a:spcBef>
            </a:pPr>
            <a:r>
              <a:rPr dirty="0" sz="3100" spc="15" b="1">
                <a:solidFill>
                  <a:srgbClr val="FECB3E"/>
                </a:solidFill>
                <a:latin typeface="Arial"/>
                <a:cs typeface="Arial"/>
              </a:rPr>
              <a:t>Для </a:t>
            </a:r>
            <a:r>
              <a:rPr dirty="0" sz="3100" spc="25" b="1">
                <a:solidFill>
                  <a:srgbClr val="FECB3E"/>
                </a:solidFill>
                <a:latin typeface="Arial"/>
                <a:cs typeface="Arial"/>
              </a:rPr>
              <a:t>достижения </a:t>
            </a:r>
            <a:r>
              <a:rPr dirty="0" sz="3100" spc="-20" b="1">
                <a:solidFill>
                  <a:srgbClr val="FECB3E"/>
                </a:solidFill>
                <a:latin typeface="Arial"/>
                <a:cs typeface="Arial"/>
              </a:rPr>
              <a:t>поставленной </a:t>
            </a:r>
            <a:r>
              <a:rPr dirty="0" sz="3100" spc="-35" b="1">
                <a:solidFill>
                  <a:srgbClr val="FECB3E"/>
                </a:solidFill>
                <a:latin typeface="Arial"/>
                <a:cs typeface="Arial"/>
              </a:rPr>
              <a:t>цели </a:t>
            </a:r>
            <a:r>
              <a:rPr dirty="0" sz="3100" spc="5" b="1">
                <a:solidFill>
                  <a:srgbClr val="FECB3E"/>
                </a:solidFill>
                <a:latin typeface="Arial"/>
                <a:cs typeface="Arial"/>
              </a:rPr>
              <a:t>требуется </a:t>
            </a:r>
            <a:r>
              <a:rPr dirty="0" sz="3100" spc="-90" b="1">
                <a:solidFill>
                  <a:srgbClr val="FECB3E"/>
                </a:solidFill>
                <a:latin typeface="Arial"/>
                <a:cs typeface="Arial"/>
              </a:rPr>
              <a:t>выполнить  </a:t>
            </a:r>
            <a:r>
              <a:rPr dirty="0" sz="3100" spc="-30" b="1">
                <a:solidFill>
                  <a:srgbClr val="FECB3E"/>
                </a:solidFill>
                <a:latin typeface="Arial"/>
                <a:cs typeface="Arial"/>
              </a:rPr>
              <a:t>следующие</a:t>
            </a:r>
            <a:r>
              <a:rPr dirty="0" sz="3100" spc="-5" b="1">
                <a:solidFill>
                  <a:srgbClr val="FECB3E"/>
                </a:solidFill>
                <a:latin typeface="Arial"/>
                <a:cs typeface="Arial"/>
              </a:rPr>
              <a:t> задачи:</a:t>
            </a:r>
            <a:endParaRPr sz="3100">
              <a:latin typeface="Arial"/>
              <a:cs typeface="Arial"/>
            </a:endParaRPr>
          </a:p>
          <a:p>
            <a:pPr marL="876300" indent="-635000">
              <a:lnSpc>
                <a:spcPct val="100000"/>
              </a:lnSpc>
              <a:spcBef>
                <a:spcPts val="2180"/>
              </a:spcBef>
              <a:buAutoNum type="arabicParenR"/>
              <a:tabLst>
                <a:tab pos="875665" algn="l"/>
                <a:tab pos="876300" algn="l"/>
              </a:tabLst>
            </a:pPr>
            <a:r>
              <a:rPr dirty="0" sz="3100" spc="-65" b="1">
                <a:solidFill>
                  <a:srgbClr val="FECB3E"/>
                </a:solidFill>
                <a:latin typeface="Arial"/>
                <a:cs typeface="Arial"/>
              </a:rPr>
              <a:t>Выяснить </a:t>
            </a:r>
            <a:r>
              <a:rPr dirty="0" sz="3100" spc="170" b="1">
                <a:solidFill>
                  <a:srgbClr val="FECB3E"/>
                </a:solidFill>
                <a:latin typeface="Arial"/>
                <a:cs typeface="Arial"/>
              </a:rPr>
              <a:t>как </a:t>
            </a:r>
            <a:r>
              <a:rPr dirty="0" sz="3100" spc="25" b="1">
                <a:solidFill>
                  <a:srgbClr val="FECB3E"/>
                </a:solidFill>
                <a:latin typeface="Arial"/>
                <a:cs typeface="Arial"/>
              </a:rPr>
              <a:t>работает</a:t>
            </a:r>
            <a:r>
              <a:rPr dirty="0" sz="3100" spc="-11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100" spc="95" b="1">
                <a:solidFill>
                  <a:srgbClr val="FECB3E"/>
                </a:solidFill>
                <a:latin typeface="Arial"/>
                <a:cs typeface="Arial"/>
              </a:rPr>
              <a:t>РСМ</a:t>
            </a:r>
            <a:endParaRPr sz="3100">
              <a:latin typeface="Arial"/>
              <a:cs typeface="Arial"/>
            </a:endParaRPr>
          </a:p>
          <a:p>
            <a:pPr marL="876300" indent="-635000">
              <a:lnSpc>
                <a:spcPct val="100000"/>
              </a:lnSpc>
              <a:spcBef>
                <a:spcPts val="2280"/>
              </a:spcBef>
              <a:buAutoNum type="arabicParenR"/>
              <a:tabLst>
                <a:tab pos="875665" algn="l"/>
                <a:tab pos="876300" algn="l"/>
              </a:tabLst>
            </a:pPr>
            <a:r>
              <a:rPr dirty="0" sz="3100" spc="-90" b="1">
                <a:solidFill>
                  <a:srgbClr val="FECB3E"/>
                </a:solidFill>
                <a:latin typeface="Arial"/>
                <a:cs typeface="Arial"/>
              </a:rPr>
              <a:t>Выявить </a:t>
            </a:r>
            <a:r>
              <a:rPr dirty="0" sz="3100" spc="-85" b="1">
                <a:solidFill>
                  <a:srgbClr val="FECB3E"/>
                </a:solidFill>
                <a:latin typeface="Arial"/>
                <a:cs typeface="Arial"/>
              </a:rPr>
              <a:t>плюсы </a:t>
            </a:r>
            <a:r>
              <a:rPr dirty="0" sz="3100" spc="-50" b="1">
                <a:solidFill>
                  <a:srgbClr val="FECB3E"/>
                </a:solidFill>
                <a:latin typeface="Arial"/>
                <a:cs typeface="Arial"/>
              </a:rPr>
              <a:t>и </a:t>
            </a:r>
            <a:r>
              <a:rPr dirty="0" sz="3100" spc="-65" b="1">
                <a:solidFill>
                  <a:srgbClr val="FECB3E"/>
                </a:solidFill>
                <a:latin typeface="Arial"/>
                <a:cs typeface="Arial"/>
              </a:rPr>
              <a:t>минусы</a:t>
            </a:r>
            <a:r>
              <a:rPr dirty="0" sz="3100" spc="21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100" spc="95" b="1">
                <a:solidFill>
                  <a:srgbClr val="FECB3E"/>
                </a:solidFill>
                <a:latin typeface="Arial"/>
                <a:cs typeface="Arial"/>
              </a:rPr>
              <a:t>РСМ</a:t>
            </a:r>
            <a:endParaRPr sz="3100">
              <a:latin typeface="Arial"/>
              <a:cs typeface="Arial"/>
            </a:endParaRPr>
          </a:p>
          <a:p>
            <a:pPr marL="876300" indent="-635000">
              <a:lnSpc>
                <a:spcPct val="100000"/>
              </a:lnSpc>
              <a:spcBef>
                <a:spcPts val="2180"/>
              </a:spcBef>
              <a:buAutoNum type="arabicParenR"/>
              <a:tabLst>
                <a:tab pos="875665" algn="l"/>
                <a:tab pos="876300" algn="l"/>
              </a:tabLst>
            </a:pPr>
            <a:r>
              <a:rPr dirty="0" sz="3100" spc="-20" b="1">
                <a:solidFill>
                  <a:srgbClr val="FECB3E"/>
                </a:solidFill>
                <a:latin typeface="Arial"/>
                <a:cs typeface="Arial"/>
              </a:rPr>
              <a:t>Изучить </a:t>
            </a:r>
            <a:r>
              <a:rPr dirty="0" sz="3100" spc="-70" b="1">
                <a:solidFill>
                  <a:srgbClr val="FECB3E"/>
                </a:solidFill>
                <a:latin typeface="Arial"/>
                <a:cs typeface="Arial"/>
              </a:rPr>
              <a:t>опыт </a:t>
            </a:r>
            <a:r>
              <a:rPr dirty="0" sz="3100" spc="5" b="1">
                <a:solidFill>
                  <a:srgbClr val="FECB3E"/>
                </a:solidFill>
                <a:latin typeface="Arial"/>
                <a:cs typeface="Arial"/>
              </a:rPr>
              <a:t>зарубежных</a:t>
            </a:r>
            <a:r>
              <a:rPr dirty="0" sz="3100" spc="8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100" spc="20" b="1">
                <a:solidFill>
                  <a:srgbClr val="FECB3E"/>
                </a:solidFill>
                <a:latin typeface="Arial"/>
                <a:cs typeface="Arial"/>
              </a:rPr>
              <a:t>стран</a:t>
            </a:r>
            <a:endParaRPr sz="3100">
              <a:latin typeface="Arial"/>
              <a:cs typeface="Arial"/>
            </a:endParaRPr>
          </a:p>
          <a:p>
            <a:pPr marL="876300" marR="1699260" indent="-635000">
              <a:lnSpc>
                <a:spcPct val="150500"/>
              </a:lnSpc>
              <a:spcBef>
                <a:spcPts val="400"/>
              </a:spcBef>
              <a:buAutoNum type="arabicParenR"/>
              <a:tabLst>
                <a:tab pos="875665" algn="l"/>
                <a:tab pos="876300" algn="l"/>
              </a:tabLst>
            </a:pPr>
            <a:r>
              <a:rPr dirty="0" sz="3100" spc="-15" b="1">
                <a:solidFill>
                  <a:srgbClr val="FECB3E"/>
                </a:solidFill>
                <a:latin typeface="Arial"/>
                <a:cs typeface="Arial"/>
              </a:rPr>
              <a:t>Проанализировать масштабы </a:t>
            </a:r>
            <a:r>
              <a:rPr dirty="0" sz="3100" spc="40" b="1">
                <a:solidFill>
                  <a:srgbClr val="FECB3E"/>
                </a:solidFill>
                <a:latin typeface="Arial"/>
                <a:cs typeface="Arial"/>
              </a:rPr>
              <a:t>экологической  </a:t>
            </a:r>
            <a:r>
              <a:rPr dirty="0" sz="3100" spc="15" b="1">
                <a:solidFill>
                  <a:srgbClr val="FECB3E"/>
                </a:solidFill>
                <a:latin typeface="Arial"/>
                <a:cs typeface="Arial"/>
              </a:rPr>
              <a:t>катастрофы</a:t>
            </a:r>
            <a:endParaRPr sz="3100">
              <a:latin typeface="Arial"/>
              <a:cs typeface="Arial"/>
            </a:endParaRPr>
          </a:p>
          <a:p>
            <a:pPr marL="876300" marR="201295" indent="-635000">
              <a:lnSpc>
                <a:spcPct val="153200"/>
              </a:lnSpc>
              <a:spcBef>
                <a:spcPts val="300"/>
              </a:spcBef>
              <a:buAutoNum type="arabicParenR"/>
              <a:tabLst>
                <a:tab pos="875665" algn="l"/>
                <a:tab pos="876300" algn="l"/>
              </a:tabLst>
            </a:pPr>
            <a:r>
              <a:rPr dirty="0" sz="3100" spc="15" b="1">
                <a:solidFill>
                  <a:srgbClr val="FECB3E"/>
                </a:solidFill>
                <a:latin typeface="Arial"/>
                <a:cs typeface="Arial"/>
              </a:rPr>
              <a:t>Ознакомиться </a:t>
            </a:r>
            <a:r>
              <a:rPr dirty="0" sz="3100" spc="55" b="1">
                <a:solidFill>
                  <a:srgbClr val="FECB3E"/>
                </a:solidFill>
                <a:latin typeface="Arial"/>
                <a:cs typeface="Arial"/>
              </a:rPr>
              <a:t>с </a:t>
            </a:r>
            <a:r>
              <a:rPr dirty="0" sz="3100" spc="-30" b="1">
                <a:solidFill>
                  <a:srgbClr val="FECB3E"/>
                </a:solidFill>
                <a:latin typeface="Arial"/>
                <a:cs typeface="Arial"/>
              </a:rPr>
              <a:t>планом </a:t>
            </a:r>
            <a:r>
              <a:rPr dirty="0" sz="3100" spc="-20" b="1">
                <a:solidFill>
                  <a:srgbClr val="FECB3E"/>
                </a:solidFill>
                <a:latin typeface="Arial"/>
                <a:cs typeface="Arial"/>
              </a:rPr>
              <a:t>действий </a:t>
            </a:r>
            <a:r>
              <a:rPr dirty="0" sz="3100" spc="-30" b="1">
                <a:solidFill>
                  <a:srgbClr val="FECB3E"/>
                </a:solidFill>
                <a:latin typeface="Arial"/>
                <a:cs typeface="Arial"/>
              </a:rPr>
              <a:t>правительства </a:t>
            </a:r>
            <a:r>
              <a:rPr dirty="0" sz="3100" spc="105" b="1">
                <a:solidFill>
                  <a:srgbClr val="FECB3E"/>
                </a:solidFill>
                <a:latin typeface="Arial"/>
                <a:cs typeface="Arial"/>
              </a:rPr>
              <a:t>РФ  </a:t>
            </a:r>
            <a:r>
              <a:rPr dirty="0" sz="3100" spc="-45" b="1">
                <a:solidFill>
                  <a:srgbClr val="FECB3E"/>
                </a:solidFill>
                <a:latin typeface="Arial"/>
                <a:cs typeface="Arial"/>
              </a:rPr>
              <a:t>направленных </a:t>
            </a:r>
            <a:r>
              <a:rPr dirty="0" sz="3100" spc="10" b="1">
                <a:solidFill>
                  <a:srgbClr val="FECB3E"/>
                </a:solidFill>
                <a:latin typeface="Arial"/>
                <a:cs typeface="Arial"/>
              </a:rPr>
              <a:t>на </a:t>
            </a:r>
            <a:r>
              <a:rPr dirty="0" sz="3100" spc="15" b="1">
                <a:solidFill>
                  <a:srgbClr val="FECB3E"/>
                </a:solidFill>
                <a:latin typeface="Arial"/>
                <a:cs typeface="Arial"/>
              </a:rPr>
              <a:t>разрешения</a:t>
            </a:r>
            <a:r>
              <a:rPr dirty="0" sz="3100" spc="3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100" spc="-25" b="1">
                <a:solidFill>
                  <a:srgbClr val="FECB3E"/>
                </a:solidFill>
                <a:latin typeface="Arial"/>
                <a:cs typeface="Arial"/>
              </a:rPr>
              <a:t>проблем</a:t>
            </a:r>
            <a:endParaRPr sz="3100">
              <a:latin typeface="Arial"/>
              <a:cs typeface="Arial"/>
            </a:endParaRPr>
          </a:p>
          <a:p>
            <a:pPr marL="876300" marR="978535" indent="-635000">
              <a:lnSpc>
                <a:spcPct val="153200"/>
              </a:lnSpc>
              <a:spcBef>
                <a:spcPts val="204"/>
              </a:spcBef>
              <a:buAutoNum type="arabicParenR"/>
              <a:tabLst>
                <a:tab pos="875665" algn="l"/>
                <a:tab pos="876300" algn="l"/>
              </a:tabLst>
            </a:pPr>
            <a:r>
              <a:rPr dirty="0" sz="3100" spc="-15" b="1">
                <a:solidFill>
                  <a:srgbClr val="FECB3E"/>
                </a:solidFill>
                <a:latin typeface="Arial"/>
                <a:cs typeface="Arial"/>
              </a:rPr>
              <a:t>Исследовать </a:t>
            </a:r>
            <a:r>
              <a:rPr dirty="0" sz="3100" spc="-20" b="1">
                <a:solidFill>
                  <a:srgbClr val="FECB3E"/>
                </a:solidFill>
                <a:latin typeface="Arial"/>
                <a:cs typeface="Arial"/>
              </a:rPr>
              <a:t>социо-культурные </a:t>
            </a:r>
            <a:r>
              <a:rPr dirty="0" sz="3100" spc="-50" b="1">
                <a:solidFill>
                  <a:srgbClr val="FECB3E"/>
                </a:solidFill>
                <a:latin typeface="Arial"/>
                <a:cs typeface="Arial"/>
              </a:rPr>
              <a:t>и  </a:t>
            </a:r>
            <a:r>
              <a:rPr dirty="0" sz="3100" spc="20" b="1">
                <a:solidFill>
                  <a:srgbClr val="FECB3E"/>
                </a:solidFill>
                <a:latin typeface="Arial"/>
                <a:cs typeface="Arial"/>
              </a:rPr>
              <a:t>политэкономические </a:t>
            </a:r>
            <a:r>
              <a:rPr dirty="0" sz="3100" spc="-5" b="1">
                <a:solidFill>
                  <a:srgbClr val="FECB3E"/>
                </a:solidFill>
                <a:latin typeface="Arial"/>
                <a:cs typeface="Arial"/>
              </a:rPr>
              <a:t>решения </a:t>
            </a:r>
            <a:r>
              <a:rPr dirty="0" sz="3100" spc="-20" b="1">
                <a:solidFill>
                  <a:srgbClr val="FECB3E"/>
                </a:solidFill>
                <a:latin typeface="Arial"/>
                <a:cs typeface="Arial"/>
              </a:rPr>
              <a:t>данной</a:t>
            </a:r>
            <a:r>
              <a:rPr dirty="0" sz="3100" spc="-8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3100" spc="-50" b="1">
                <a:solidFill>
                  <a:srgbClr val="FECB3E"/>
                </a:solidFill>
                <a:latin typeface="Arial"/>
                <a:cs typeface="Arial"/>
              </a:rPr>
              <a:t>проблемы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2768" cy="9756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5800" y="9296501"/>
            <a:ext cx="113030" cy="23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</a:pPr>
            <a:r>
              <a:rPr dirty="0" sz="1600" spc="-5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2895" cy="9756775"/>
          </a:xfrm>
          <a:custGeom>
            <a:avLst/>
            <a:gdLst/>
            <a:ahLst/>
            <a:cxnLst/>
            <a:rect l="l" t="t" r="r" b="b"/>
            <a:pathLst>
              <a:path w="13002895" h="9756775">
                <a:moveTo>
                  <a:pt x="13002768" y="0"/>
                </a:moveTo>
                <a:lnTo>
                  <a:pt x="0" y="0"/>
                </a:lnTo>
                <a:lnTo>
                  <a:pt x="0" y="9756647"/>
                </a:lnTo>
                <a:lnTo>
                  <a:pt x="13002768" y="9756647"/>
                </a:lnTo>
                <a:lnTo>
                  <a:pt x="13002768" y="0"/>
                </a:lnTo>
                <a:close/>
              </a:path>
            </a:pathLst>
          </a:custGeom>
          <a:solidFill>
            <a:srgbClr val="006986">
              <a:alpha val="8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1000" y="180847"/>
            <a:ext cx="11183620" cy="701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500" spc="-20" b="1">
                <a:solidFill>
                  <a:srgbClr val="FECB3E"/>
                </a:solidFill>
                <a:latin typeface="Arial"/>
                <a:cs typeface="Arial"/>
              </a:rPr>
              <a:t>Окончательный </a:t>
            </a:r>
            <a:r>
              <a:rPr dirty="0" sz="2500" spc="5" b="1">
                <a:solidFill>
                  <a:srgbClr val="FECB3E"/>
                </a:solidFill>
                <a:latin typeface="Arial"/>
                <a:cs typeface="Arial"/>
              </a:rPr>
              <a:t>продукт </a:t>
            </a:r>
            <a:r>
              <a:rPr dirty="0" sz="2500" spc="35" b="1">
                <a:solidFill>
                  <a:srgbClr val="FECB3E"/>
                </a:solidFill>
                <a:latin typeface="Arial"/>
                <a:cs typeface="Arial"/>
              </a:rPr>
              <a:t>проекта </a:t>
            </a:r>
            <a:r>
              <a:rPr dirty="0" sz="2500" spc="25" b="1">
                <a:solidFill>
                  <a:srgbClr val="FECB3E"/>
                </a:solidFill>
                <a:latin typeface="Arial"/>
                <a:cs typeface="Arial"/>
              </a:rPr>
              <a:t>должен </a:t>
            </a:r>
            <a:r>
              <a:rPr dirty="0" sz="2500" spc="-20" b="1">
                <a:solidFill>
                  <a:srgbClr val="FECB3E"/>
                </a:solidFill>
                <a:latin typeface="Arial"/>
                <a:cs typeface="Arial"/>
              </a:rPr>
              <a:t>включать </a:t>
            </a:r>
            <a:r>
              <a:rPr dirty="0" sz="2500" spc="-85" b="1">
                <a:solidFill>
                  <a:srgbClr val="FECB3E"/>
                </a:solidFill>
                <a:latin typeface="Arial"/>
                <a:cs typeface="Arial"/>
              </a:rPr>
              <a:t>в </a:t>
            </a:r>
            <a:r>
              <a:rPr dirty="0" sz="2500" spc="10" b="1">
                <a:solidFill>
                  <a:srgbClr val="FECB3E"/>
                </a:solidFill>
                <a:latin typeface="Arial"/>
                <a:cs typeface="Arial"/>
              </a:rPr>
              <a:t>себя </a:t>
            </a:r>
            <a:r>
              <a:rPr dirty="0" sz="2500" spc="-25" b="1">
                <a:solidFill>
                  <a:srgbClr val="FECB3E"/>
                </a:solidFill>
                <a:latin typeface="Arial"/>
                <a:cs typeface="Arial"/>
              </a:rPr>
              <a:t>следующие  </a:t>
            </a:r>
            <a:r>
              <a:rPr dirty="0" sz="2500" spc="-30" b="1">
                <a:solidFill>
                  <a:srgbClr val="FECB3E"/>
                </a:solidFill>
                <a:latin typeface="Arial"/>
                <a:cs typeface="Arial"/>
              </a:rPr>
              <a:t>материалы: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dirty="0" sz="2500" spc="-10" b="1">
                <a:solidFill>
                  <a:srgbClr val="FECB3E"/>
                </a:solidFill>
                <a:latin typeface="Arial"/>
                <a:cs typeface="Arial"/>
              </a:rPr>
              <a:t>Введение.</a:t>
            </a:r>
            <a:endParaRPr sz="2500">
              <a:latin typeface="Arial"/>
              <a:cs typeface="Arial"/>
            </a:endParaRPr>
          </a:p>
          <a:p>
            <a:pPr marL="365760" indent="-35306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65760" algn="l"/>
              </a:tabLst>
            </a:pP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I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глава </a:t>
            </a:r>
            <a:r>
              <a:rPr dirty="0" sz="2500" spc="-35" b="1">
                <a:solidFill>
                  <a:srgbClr val="FECB3E"/>
                </a:solidFill>
                <a:latin typeface="Arial"/>
                <a:cs typeface="Arial"/>
              </a:rPr>
              <a:t>‘Раздельный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сбор 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мусора </a:t>
            </a:r>
            <a:r>
              <a:rPr dirty="0" sz="2500" spc="-40" b="1">
                <a:solidFill>
                  <a:srgbClr val="FECB3E"/>
                </a:solidFill>
                <a:latin typeface="Arial"/>
                <a:cs typeface="Arial"/>
              </a:rPr>
              <a:t>и </a:t>
            </a:r>
            <a:r>
              <a:rPr dirty="0" sz="2500" spc="45" b="1">
                <a:solidFill>
                  <a:srgbClr val="FECB3E"/>
                </a:solidFill>
                <a:latin typeface="Arial"/>
                <a:cs typeface="Arial"/>
              </a:rPr>
              <a:t>его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15" b="1">
                <a:solidFill>
                  <a:srgbClr val="FECB3E"/>
                </a:solidFill>
                <a:latin typeface="Arial"/>
                <a:cs typeface="Arial"/>
              </a:rPr>
              <a:t>предпосылки’.</a:t>
            </a:r>
            <a:endParaRPr sz="2500">
              <a:latin typeface="Arial"/>
              <a:cs typeface="Arial"/>
            </a:endParaRPr>
          </a:p>
          <a:p>
            <a:pPr lvl="1" marL="1583690" indent="-52959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1583690" algn="l"/>
              </a:tabLst>
            </a:pPr>
            <a:r>
              <a:rPr dirty="0" sz="2500" spc="35" b="1">
                <a:solidFill>
                  <a:srgbClr val="FECB3E"/>
                </a:solidFill>
                <a:latin typeface="Arial"/>
                <a:cs typeface="Arial"/>
              </a:rPr>
              <a:t>Экологическая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30" b="1">
                <a:solidFill>
                  <a:srgbClr val="FECB3E"/>
                </a:solidFill>
                <a:latin typeface="Arial"/>
                <a:cs typeface="Arial"/>
              </a:rPr>
              <a:t>катастрофа.</a:t>
            </a:r>
            <a:endParaRPr sz="2500">
              <a:latin typeface="Arial"/>
              <a:cs typeface="Arial"/>
            </a:endParaRPr>
          </a:p>
          <a:p>
            <a:pPr lvl="1" marL="1583690" indent="-529590">
              <a:lnSpc>
                <a:spcPct val="100000"/>
              </a:lnSpc>
              <a:spcBef>
                <a:spcPts val="1700"/>
              </a:spcBef>
              <a:buAutoNum type="arabicPeriod"/>
              <a:tabLst>
                <a:tab pos="1583690" algn="l"/>
              </a:tabLst>
            </a:pPr>
            <a:r>
              <a:rPr dirty="0" sz="2500" spc="165" b="1">
                <a:solidFill>
                  <a:srgbClr val="FECB3E"/>
                </a:solidFill>
                <a:latin typeface="Arial"/>
                <a:cs typeface="Arial"/>
              </a:rPr>
              <a:t>Как </a:t>
            </a:r>
            <a:r>
              <a:rPr dirty="0" sz="2500" spc="20" b="1">
                <a:solidFill>
                  <a:srgbClr val="FECB3E"/>
                </a:solidFill>
                <a:latin typeface="Arial"/>
                <a:cs typeface="Arial"/>
              </a:rPr>
              <a:t>работает </a:t>
            </a:r>
            <a:r>
              <a:rPr dirty="0" sz="2500" spc="-15" b="1">
                <a:solidFill>
                  <a:srgbClr val="FECB3E"/>
                </a:solidFill>
                <a:latin typeface="Arial"/>
                <a:cs typeface="Arial"/>
              </a:rPr>
              <a:t>РСМ(раздельный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сбор</a:t>
            </a:r>
            <a:r>
              <a:rPr dirty="0" sz="2500" spc="-17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15" b="1">
                <a:solidFill>
                  <a:srgbClr val="FECB3E"/>
                </a:solidFill>
                <a:latin typeface="Arial"/>
                <a:cs typeface="Arial"/>
              </a:rPr>
              <a:t>мусора).</a:t>
            </a:r>
            <a:endParaRPr sz="2500">
              <a:latin typeface="Arial"/>
              <a:cs typeface="Arial"/>
            </a:endParaRPr>
          </a:p>
          <a:p>
            <a:pPr lvl="1" marL="1583690" indent="-52959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1583690" algn="l"/>
                <a:tab pos="2876550" algn="l"/>
              </a:tabLst>
            </a:pPr>
            <a:r>
              <a:rPr dirty="0" sz="2500" spc="-55" b="1">
                <a:solidFill>
                  <a:srgbClr val="FECB3E"/>
                </a:solidFill>
                <a:latin typeface="Arial"/>
                <a:cs typeface="Arial"/>
              </a:rPr>
              <a:t>Плюсы	</a:t>
            </a:r>
            <a:r>
              <a:rPr dirty="0" sz="2500" spc="55" b="1">
                <a:solidFill>
                  <a:srgbClr val="FECB3E"/>
                </a:solidFill>
                <a:latin typeface="Arial"/>
                <a:cs typeface="Arial"/>
              </a:rPr>
              <a:t>РСМ.</a:t>
            </a:r>
            <a:endParaRPr sz="2500">
              <a:latin typeface="Arial"/>
              <a:cs typeface="Arial"/>
            </a:endParaRPr>
          </a:p>
          <a:p>
            <a:pPr lvl="1" marL="1583690" indent="-529590">
              <a:lnSpc>
                <a:spcPct val="100000"/>
              </a:lnSpc>
              <a:spcBef>
                <a:spcPts val="1700"/>
              </a:spcBef>
              <a:buAutoNum type="arabicPeriod"/>
              <a:tabLst>
                <a:tab pos="1583690" algn="l"/>
              </a:tabLst>
            </a:pPr>
            <a:r>
              <a:rPr dirty="0" sz="2500" spc="-20" b="1">
                <a:solidFill>
                  <a:srgbClr val="FECB3E"/>
                </a:solidFill>
                <a:latin typeface="Arial"/>
                <a:cs typeface="Arial"/>
              </a:rPr>
              <a:t>Минусы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55" b="1">
                <a:solidFill>
                  <a:srgbClr val="FECB3E"/>
                </a:solidFill>
                <a:latin typeface="Arial"/>
                <a:cs typeface="Arial"/>
              </a:rPr>
              <a:t>РСМ.</a:t>
            </a:r>
            <a:endParaRPr sz="2500">
              <a:latin typeface="Arial"/>
              <a:cs typeface="Arial"/>
            </a:endParaRPr>
          </a:p>
          <a:p>
            <a:pPr lvl="1" marL="1583690" indent="-52959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1583690" algn="l"/>
              </a:tabLst>
            </a:pPr>
            <a:r>
              <a:rPr dirty="0" sz="2500" spc="-55" b="1">
                <a:solidFill>
                  <a:srgbClr val="FECB3E"/>
                </a:solidFill>
                <a:latin typeface="Arial"/>
                <a:cs typeface="Arial"/>
              </a:rPr>
              <a:t>Опыт </a:t>
            </a:r>
            <a:r>
              <a:rPr dirty="0" sz="2500" spc="5" b="1">
                <a:solidFill>
                  <a:srgbClr val="FECB3E"/>
                </a:solidFill>
                <a:latin typeface="Arial"/>
                <a:cs typeface="Arial"/>
              </a:rPr>
              <a:t>зарубежных</a:t>
            </a:r>
            <a:r>
              <a:rPr dirty="0" sz="2500" spc="5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15" b="1">
                <a:solidFill>
                  <a:srgbClr val="FECB3E"/>
                </a:solidFill>
                <a:latin typeface="Arial"/>
                <a:cs typeface="Arial"/>
              </a:rPr>
              <a:t>стран.</a:t>
            </a:r>
            <a:endParaRPr sz="2500">
              <a:latin typeface="Arial"/>
              <a:cs typeface="Arial"/>
            </a:endParaRPr>
          </a:p>
          <a:p>
            <a:pPr marL="365760" indent="-35306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65760" algn="l"/>
              </a:tabLst>
            </a:pP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II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глава </a:t>
            </a:r>
            <a:r>
              <a:rPr dirty="0" sz="2500" spc="-35" b="1">
                <a:solidFill>
                  <a:srgbClr val="FECB3E"/>
                </a:solidFill>
                <a:latin typeface="Arial"/>
                <a:cs typeface="Arial"/>
              </a:rPr>
              <a:t>‘Раздельный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сбор 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мусора </a:t>
            </a:r>
            <a:r>
              <a:rPr dirty="0" sz="2500" spc="-85" b="1">
                <a:solidFill>
                  <a:srgbClr val="FECB3E"/>
                </a:solidFill>
                <a:latin typeface="Arial"/>
                <a:cs typeface="Arial"/>
              </a:rPr>
              <a:t>в </a:t>
            </a:r>
            <a:r>
              <a:rPr dirty="0" sz="2500" spc="20" b="1">
                <a:solidFill>
                  <a:srgbClr val="FECB3E"/>
                </a:solidFill>
                <a:latin typeface="Arial"/>
                <a:cs typeface="Arial"/>
              </a:rPr>
              <a:t>Российской</a:t>
            </a:r>
            <a:r>
              <a:rPr dirty="0" sz="2500" spc="9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15" b="1">
                <a:solidFill>
                  <a:srgbClr val="FECB3E"/>
                </a:solidFill>
                <a:latin typeface="Arial"/>
                <a:cs typeface="Arial"/>
              </a:rPr>
              <a:t>Федерации’.</a:t>
            </a:r>
            <a:endParaRPr sz="2500">
              <a:latin typeface="Arial"/>
              <a:cs typeface="Arial"/>
            </a:endParaRPr>
          </a:p>
          <a:p>
            <a:pPr lvl="1" marL="1583690" indent="-529590">
              <a:lnSpc>
                <a:spcPct val="100000"/>
              </a:lnSpc>
              <a:spcBef>
                <a:spcPts val="1700"/>
              </a:spcBef>
              <a:buAutoNum type="arabicPeriod"/>
              <a:tabLst>
                <a:tab pos="1583690" algn="l"/>
              </a:tabLst>
            </a:pPr>
            <a:r>
              <a:rPr dirty="0" sz="2500" spc="10" b="1">
                <a:solidFill>
                  <a:srgbClr val="FECB3E"/>
                </a:solidFill>
                <a:latin typeface="Arial"/>
                <a:cs typeface="Arial"/>
              </a:rPr>
              <a:t>Социологические </a:t>
            </a:r>
            <a:r>
              <a:rPr dirty="0" sz="2500" spc="-10" b="1">
                <a:solidFill>
                  <a:srgbClr val="FECB3E"/>
                </a:solidFill>
                <a:latin typeface="Arial"/>
                <a:cs typeface="Arial"/>
              </a:rPr>
              <a:t>препятствия </a:t>
            </a:r>
            <a:r>
              <a:rPr dirty="0" sz="2500" spc="-85" b="1">
                <a:solidFill>
                  <a:srgbClr val="FECB3E"/>
                </a:solidFill>
                <a:latin typeface="Arial"/>
                <a:cs typeface="Arial"/>
              </a:rPr>
              <a:t>в </a:t>
            </a:r>
            <a:r>
              <a:rPr dirty="0" sz="2500" spc="10" b="1">
                <a:solidFill>
                  <a:srgbClr val="FECB3E"/>
                </a:solidFill>
                <a:latin typeface="Arial"/>
                <a:cs typeface="Arial"/>
              </a:rPr>
              <a:t>программе</a:t>
            </a:r>
            <a:r>
              <a:rPr dirty="0" sz="2500" spc="8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55" b="1">
                <a:solidFill>
                  <a:srgbClr val="FECB3E"/>
                </a:solidFill>
                <a:latin typeface="Arial"/>
                <a:cs typeface="Arial"/>
              </a:rPr>
              <a:t>РСМ.</a:t>
            </a:r>
            <a:endParaRPr sz="2500">
              <a:latin typeface="Arial"/>
              <a:cs typeface="Arial"/>
            </a:endParaRPr>
          </a:p>
          <a:p>
            <a:pPr lvl="1" marL="1583690" indent="-52959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1583690" algn="l"/>
              </a:tabLst>
            </a:pPr>
            <a:r>
              <a:rPr dirty="0" sz="2500" spc="30" b="1">
                <a:solidFill>
                  <a:srgbClr val="FECB3E"/>
                </a:solidFill>
                <a:latin typeface="Arial"/>
                <a:cs typeface="Arial"/>
              </a:rPr>
              <a:t>Политико-экономические </a:t>
            </a:r>
            <a:r>
              <a:rPr dirty="0" sz="2500" spc="-10" b="1">
                <a:solidFill>
                  <a:srgbClr val="FECB3E"/>
                </a:solidFill>
                <a:latin typeface="Arial"/>
                <a:cs typeface="Arial"/>
              </a:rPr>
              <a:t>препятствия </a:t>
            </a:r>
            <a:r>
              <a:rPr dirty="0" sz="2500" spc="-85" b="1">
                <a:solidFill>
                  <a:srgbClr val="FECB3E"/>
                </a:solidFill>
                <a:latin typeface="Arial"/>
                <a:cs typeface="Arial"/>
              </a:rPr>
              <a:t>в </a:t>
            </a:r>
            <a:r>
              <a:rPr dirty="0" sz="2500" spc="10" b="1">
                <a:solidFill>
                  <a:srgbClr val="FECB3E"/>
                </a:solidFill>
                <a:latin typeface="Arial"/>
                <a:cs typeface="Arial"/>
              </a:rPr>
              <a:t>программе</a:t>
            </a:r>
            <a:r>
              <a:rPr dirty="0" sz="2500" spc="6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55" b="1">
                <a:solidFill>
                  <a:srgbClr val="FECB3E"/>
                </a:solidFill>
                <a:latin typeface="Arial"/>
                <a:cs typeface="Arial"/>
              </a:rPr>
              <a:t>РСМ.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7430" y="7394447"/>
            <a:ext cx="269811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55" b="1">
                <a:solidFill>
                  <a:srgbClr val="FECB3E"/>
                </a:solidFill>
                <a:latin typeface="Arial"/>
                <a:cs typeface="Arial"/>
              </a:rPr>
              <a:t>п</a:t>
            </a:r>
            <a:r>
              <a:rPr dirty="0" sz="2500" spc="-34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р</a:t>
            </a:r>
            <a:r>
              <a:rPr dirty="0" sz="2500" spc="-34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40" b="1">
                <a:solidFill>
                  <a:srgbClr val="FECB3E"/>
                </a:solidFill>
                <a:latin typeface="Arial"/>
                <a:cs typeface="Arial"/>
              </a:rPr>
              <a:t>и</a:t>
            </a:r>
            <a:r>
              <a:rPr dirty="0" sz="2500" spc="-34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30" b="1">
                <a:solidFill>
                  <a:srgbClr val="FECB3E"/>
                </a:solidFill>
                <a:latin typeface="Arial"/>
                <a:cs typeface="Arial"/>
              </a:rPr>
              <a:t>н</a:t>
            </a:r>
            <a:r>
              <a:rPr dirty="0" sz="2500" spc="-34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40" b="1">
                <a:solidFill>
                  <a:srgbClr val="FECB3E"/>
                </a:solidFill>
                <a:latin typeface="Arial"/>
                <a:cs typeface="Arial"/>
              </a:rPr>
              <a:t>и</a:t>
            </a:r>
            <a:r>
              <a:rPr dirty="0" sz="2500" spc="-34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м</a:t>
            </a:r>
            <a:r>
              <a:rPr dirty="0" sz="2500" spc="-34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а</a:t>
            </a:r>
            <a:r>
              <a:rPr dirty="0" sz="2500" spc="-34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е</a:t>
            </a:r>
            <a:r>
              <a:rPr dirty="0" sz="2500" spc="-34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м</a:t>
            </a:r>
            <a:r>
              <a:rPr dirty="0" sz="2500" spc="-34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190" b="1">
                <a:solidFill>
                  <a:srgbClr val="FECB3E"/>
                </a:solidFill>
                <a:latin typeface="Arial"/>
                <a:cs typeface="Arial"/>
              </a:rPr>
              <a:t>ы</a:t>
            </a:r>
            <a:r>
              <a:rPr dirty="0" sz="2500" spc="-34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е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7216647"/>
            <a:ext cx="9291955" cy="236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54100" marR="5080">
              <a:lnSpc>
                <a:spcPct val="146700"/>
              </a:lnSpc>
              <a:spcBef>
                <a:spcPts val="100"/>
              </a:spcBef>
              <a:tabLst>
                <a:tab pos="1857375" algn="l"/>
                <a:tab pos="4711700" algn="l"/>
                <a:tab pos="7160259" algn="l"/>
                <a:tab pos="7620634" algn="l"/>
              </a:tabLst>
            </a:pP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2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.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3	</a:t>
            </a:r>
            <a:r>
              <a:rPr dirty="0" sz="2500" spc="30" b="1">
                <a:solidFill>
                  <a:srgbClr val="FECB3E"/>
                </a:solidFill>
                <a:latin typeface="Arial"/>
                <a:cs typeface="Arial"/>
              </a:rPr>
              <a:t>П</a:t>
            </a:r>
            <a:r>
              <a:rPr dirty="0" sz="2500" spc="-33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е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р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с</a:t>
            </a:r>
            <a:r>
              <a:rPr dirty="0" sz="2500" spc="-33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55" b="1">
                <a:solidFill>
                  <a:srgbClr val="FECB3E"/>
                </a:solidFill>
                <a:latin typeface="Arial"/>
                <a:cs typeface="Arial"/>
              </a:rPr>
              <a:t>п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е</a:t>
            </a:r>
            <a:r>
              <a:rPr dirty="0" sz="2500" spc="-33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180" b="1">
                <a:solidFill>
                  <a:srgbClr val="FECB3E"/>
                </a:solidFill>
                <a:latin typeface="Arial"/>
                <a:cs typeface="Arial"/>
              </a:rPr>
              <a:t>к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30" b="1">
                <a:solidFill>
                  <a:srgbClr val="FECB3E"/>
                </a:solidFill>
                <a:latin typeface="Arial"/>
                <a:cs typeface="Arial"/>
              </a:rPr>
              <a:t>т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40" b="1">
                <a:solidFill>
                  <a:srgbClr val="FECB3E"/>
                </a:solidFill>
                <a:latin typeface="Arial"/>
                <a:cs typeface="Arial"/>
              </a:rPr>
              <a:t>и</a:t>
            </a:r>
            <a:r>
              <a:rPr dirty="0" sz="2500" spc="-33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85" b="1">
                <a:solidFill>
                  <a:srgbClr val="FECB3E"/>
                </a:solidFill>
                <a:latin typeface="Arial"/>
                <a:cs typeface="Arial"/>
              </a:rPr>
              <a:t>в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190" b="1">
                <a:solidFill>
                  <a:srgbClr val="FECB3E"/>
                </a:solidFill>
                <a:latin typeface="Arial"/>
                <a:cs typeface="Arial"/>
              </a:rPr>
              <a:t>ы	</a:t>
            </a:r>
            <a:r>
              <a:rPr dirty="0" sz="2500" spc="-55" b="1">
                <a:solidFill>
                  <a:srgbClr val="FECB3E"/>
                </a:solidFill>
                <a:latin typeface="Arial"/>
                <a:cs typeface="Arial"/>
              </a:rPr>
              <a:t>п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р</a:t>
            </a:r>
            <a:r>
              <a:rPr dirty="0" sz="2500" spc="-33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о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90" b="1">
                <a:solidFill>
                  <a:srgbClr val="FECB3E"/>
                </a:solidFill>
                <a:latin typeface="Arial"/>
                <a:cs typeface="Arial"/>
              </a:rPr>
              <a:t>г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р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а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м</a:t>
            </a:r>
            <a:r>
              <a:rPr dirty="0" sz="2500" spc="-3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м</a:t>
            </a:r>
            <a:r>
              <a:rPr dirty="0" sz="2500" spc="-33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190" b="1">
                <a:solidFill>
                  <a:srgbClr val="FECB3E"/>
                </a:solidFill>
                <a:latin typeface="Arial"/>
                <a:cs typeface="Arial"/>
              </a:rPr>
              <a:t>ы	</a:t>
            </a:r>
            <a:r>
              <a:rPr dirty="0" sz="2500" spc="-40" b="1">
                <a:solidFill>
                  <a:srgbClr val="FECB3E"/>
                </a:solidFill>
                <a:latin typeface="Arial"/>
                <a:cs typeface="Arial"/>
              </a:rPr>
              <a:t>и	</a:t>
            </a:r>
            <a:r>
              <a:rPr dirty="0" sz="2500" b="1">
                <a:solidFill>
                  <a:srgbClr val="FECB3E"/>
                </a:solidFill>
                <a:latin typeface="Arial"/>
                <a:cs typeface="Arial"/>
              </a:rPr>
              <a:t>р</a:t>
            </a:r>
            <a:r>
              <a:rPr dirty="0" sz="2500" spc="-35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е</a:t>
            </a:r>
            <a:r>
              <a:rPr dirty="0" sz="2500" spc="-35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40" b="1">
                <a:solidFill>
                  <a:srgbClr val="FECB3E"/>
                </a:solidFill>
                <a:latin typeface="Arial"/>
                <a:cs typeface="Arial"/>
              </a:rPr>
              <a:t>ш</a:t>
            </a:r>
            <a:r>
              <a:rPr dirty="0" sz="2500" spc="-34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40" b="1">
                <a:solidFill>
                  <a:srgbClr val="FECB3E"/>
                </a:solidFill>
                <a:latin typeface="Arial"/>
                <a:cs typeface="Arial"/>
              </a:rPr>
              <a:t>е</a:t>
            </a:r>
            <a:r>
              <a:rPr dirty="0" sz="2500" spc="-35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30" b="1">
                <a:solidFill>
                  <a:srgbClr val="FECB3E"/>
                </a:solidFill>
                <a:latin typeface="Arial"/>
                <a:cs typeface="Arial"/>
              </a:rPr>
              <a:t>н</a:t>
            </a:r>
            <a:r>
              <a:rPr dirty="0" sz="2500" spc="-34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40" b="1">
                <a:solidFill>
                  <a:srgbClr val="FECB3E"/>
                </a:solidFill>
                <a:latin typeface="Arial"/>
                <a:cs typeface="Arial"/>
              </a:rPr>
              <a:t>и</a:t>
            </a:r>
            <a:r>
              <a:rPr dirty="0" sz="2500" spc="-350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15" b="1">
                <a:solidFill>
                  <a:srgbClr val="FECB3E"/>
                </a:solidFill>
                <a:latin typeface="Arial"/>
                <a:cs typeface="Arial"/>
              </a:rPr>
              <a:t>я  </a:t>
            </a:r>
            <a:r>
              <a:rPr dirty="0" sz="2500" spc="-20" b="1">
                <a:solidFill>
                  <a:srgbClr val="FECB3E"/>
                </a:solidFill>
                <a:latin typeface="Arial"/>
                <a:cs typeface="Arial"/>
              </a:rPr>
              <a:t>Правительством </a:t>
            </a:r>
            <a:r>
              <a:rPr dirty="0" sz="2500" spc="55" b="1">
                <a:solidFill>
                  <a:srgbClr val="FECB3E"/>
                </a:solidFill>
                <a:latin typeface="Arial"/>
                <a:cs typeface="Arial"/>
              </a:rPr>
              <a:t>РФ. </a:t>
            </a:r>
            <a:r>
              <a:rPr dirty="0" sz="2500" spc="25" b="1">
                <a:solidFill>
                  <a:srgbClr val="FECB3E"/>
                </a:solidFill>
                <a:latin typeface="Arial"/>
                <a:cs typeface="Arial"/>
              </a:rPr>
              <a:t>Реакция</a:t>
            </a:r>
            <a:r>
              <a:rPr dirty="0" sz="2500" spc="-3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населения.</a:t>
            </a:r>
            <a:endParaRPr sz="2500">
              <a:latin typeface="Arial"/>
              <a:cs typeface="Arial"/>
            </a:endParaRPr>
          </a:p>
          <a:p>
            <a:pPr marL="365760" indent="-353060">
              <a:lnSpc>
                <a:spcPct val="100000"/>
              </a:lnSpc>
              <a:spcBef>
                <a:spcPts val="1800"/>
              </a:spcBef>
              <a:buAutoNum type="arabicPeriod" startAt="3"/>
              <a:tabLst>
                <a:tab pos="365760" algn="l"/>
              </a:tabLst>
            </a:pPr>
            <a:r>
              <a:rPr dirty="0" sz="2500" spc="10" b="1">
                <a:solidFill>
                  <a:srgbClr val="FECB3E"/>
                </a:solidFill>
                <a:latin typeface="Arial"/>
                <a:cs typeface="Arial"/>
              </a:rPr>
              <a:t>Заключение.</a:t>
            </a:r>
            <a:endParaRPr sz="2500">
              <a:latin typeface="Arial"/>
              <a:cs typeface="Arial"/>
            </a:endParaRPr>
          </a:p>
          <a:p>
            <a:pPr marL="365760" indent="-353060">
              <a:lnSpc>
                <a:spcPct val="100000"/>
              </a:lnSpc>
              <a:spcBef>
                <a:spcPts val="1800"/>
              </a:spcBef>
              <a:buAutoNum type="arabicPeriod" startAt="3"/>
              <a:tabLst>
                <a:tab pos="365760" algn="l"/>
              </a:tabLst>
            </a:pPr>
            <a:r>
              <a:rPr dirty="0" sz="2500" spc="30" b="1">
                <a:solidFill>
                  <a:srgbClr val="FECB3E"/>
                </a:solidFill>
                <a:latin typeface="Arial"/>
                <a:cs typeface="Arial"/>
              </a:rPr>
              <a:t>Список</a:t>
            </a:r>
            <a:r>
              <a:rPr dirty="0" sz="2500" spc="-5" b="1">
                <a:solidFill>
                  <a:srgbClr val="FECB3E"/>
                </a:solidFill>
                <a:latin typeface="Arial"/>
                <a:cs typeface="Arial"/>
              </a:rPr>
              <a:t> </a:t>
            </a:r>
            <a:r>
              <a:rPr dirty="0" sz="2500" spc="-25" b="1">
                <a:solidFill>
                  <a:srgbClr val="FECB3E"/>
                </a:solidFill>
                <a:latin typeface="Arial"/>
                <a:cs typeface="Arial"/>
              </a:rPr>
              <a:t>литературы.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578" y="5414327"/>
            <a:ext cx="9721850" cy="3708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L="4765040" marR="5080" indent="2524760">
              <a:lnSpc>
                <a:spcPct val="159000"/>
              </a:lnSpc>
              <a:spcBef>
                <a:spcPts val="95"/>
              </a:spcBef>
            </a:pPr>
            <a:r>
              <a:rPr dirty="0" spc="-70"/>
              <a:t>В </a:t>
            </a:r>
            <a:r>
              <a:rPr dirty="0" spc="50"/>
              <a:t>проекте </a:t>
            </a:r>
            <a:r>
              <a:rPr dirty="0" spc="25"/>
              <a:t> </a:t>
            </a:r>
            <a:r>
              <a:rPr dirty="0" spc="-65"/>
              <a:t>будут</a:t>
            </a:r>
            <a:r>
              <a:rPr dirty="0" spc="-55"/>
              <a:t> </a:t>
            </a:r>
            <a:r>
              <a:rPr dirty="0" spc="-60"/>
              <a:t>использованы</a:t>
            </a:r>
          </a:p>
          <a:p>
            <a:pPr algn="r" marL="12700" marR="5080" indent="1508125">
              <a:lnSpc>
                <a:spcPts val="7250"/>
              </a:lnSpc>
              <a:spcBef>
                <a:spcPts val="690"/>
              </a:spcBef>
            </a:pPr>
            <a:r>
              <a:rPr dirty="0" spc="80"/>
              <a:t>такие </a:t>
            </a:r>
            <a:r>
              <a:rPr dirty="0" spc="-40"/>
              <a:t>методы</a:t>
            </a:r>
            <a:r>
              <a:rPr dirty="0" spc="-105"/>
              <a:t> </a:t>
            </a:r>
            <a:r>
              <a:rPr dirty="0" spc="-10"/>
              <a:t>научного</a:t>
            </a:r>
            <a:r>
              <a:rPr dirty="0" spc="-15"/>
              <a:t> </a:t>
            </a:r>
            <a:r>
              <a:rPr dirty="0"/>
              <a:t>познания, </a:t>
            </a:r>
            <a:r>
              <a:rPr dirty="0"/>
              <a:t> </a:t>
            </a:r>
            <a:r>
              <a:rPr dirty="0" spc="204"/>
              <a:t>как </a:t>
            </a:r>
            <a:r>
              <a:rPr dirty="0" spc="10"/>
              <a:t>анализ, </a:t>
            </a:r>
            <a:r>
              <a:rPr dirty="0"/>
              <a:t>аналогия, </a:t>
            </a:r>
            <a:r>
              <a:rPr dirty="0" spc="35"/>
              <a:t>синтез,</a:t>
            </a:r>
            <a:r>
              <a:rPr dirty="0" spc="-270"/>
              <a:t> </a:t>
            </a:r>
            <a:r>
              <a:rPr dirty="0"/>
              <a:t>дедукция.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7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2895" cy="9756775"/>
            <a:chOff x="0" y="0"/>
            <a:chExt cx="13002895" cy="97567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02768" cy="9756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46539" y="1847"/>
              <a:ext cx="6910070" cy="9752965"/>
            </a:xfrm>
            <a:custGeom>
              <a:avLst/>
              <a:gdLst/>
              <a:ahLst/>
              <a:cxnLst/>
              <a:rect l="l" t="t" r="r" b="b"/>
              <a:pathLst>
                <a:path w="6910070" h="9752965">
                  <a:moveTo>
                    <a:pt x="6909701" y="0"/>
                  </a:moveTo>
                  <a:lnTo>
                    <a:pt x="0" y="0"/>
                  </a:lnTo>
                  <a:lnTo>
                    <a:pt x="0" y="9752952"/>
                  </a:lnTo>
                  <a:lnTo>
                    <a:pt x="6909701" y="9752952"/>
                  </a:lnTo>
                  <a:lnTo>
                    <a:pt x="6909701" y="0"/>
                  </a:lnTo>
                  <a:close/>
                </a:path>
              </a:pathLst>
            </a:custGeom>
            <a:solidFill>
              <a:srgbClr val="006986">
                <a:alpha val="84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100"/>
              </a:spcBef>
            </a:pPr>
            <a:r>
              <a:rPr dirty="0" spc="-70"/>
              <a:t>В </a:t>
            </a:r>
            <a:r>
              <a:rPr dirty="0" spc="50"/>
              <a:t>проекте</a:t>
            </a:r>
            <a:r>
              <a:rPr dirty="0" spc="35"/>
              <a:t> </a:t>
            </a:r>
            <a:r>
              <a:rPr dirty="0" spc="-25"/>
              <a:t>используется  </a:t>
            </a:r>
            <a:r>
              <a:rPr dirty="0" spc="-30"/>
              <a:t>следующая </a:t>
            </a:r>
            <a:r>
              <a:rPr dirty="0" spc="-25"/>
              <a:t>литература: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5"/>
              <a:t>7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1266825">
              <a:lnSpc>
                <a:spcPct val="110700"/>
              </a:lnSpc>
              <a:spcBef>
                <a:spcPts val="50"/>
              </a:spcBef>
            </a:pPr>
            <a:r>
              <a:rPr dirty="0" spc="-35"/>
              <a:t>-Публичные</a:t>
            </a:r>
            <a:r>
              <a:rPr dirty="0" spc="-75"/>
              <a:t> </a:t>
            </a:r>
            <a:r>
              <a:rPr dirty="0" spc="-15"/>
              <a:t>статьи  </a:t>
            </a:r>
            <a:r>
              <a:rPr dirty="0" spc="10"/>
              <a:t>средств </a:t>
            </a:r>
            <a:r>
              <a:rPr dirty="0"/>
              <a:t>массовой  </a:t>
            </a:r>
            <a:r>
              <a:rPr dirty="0" spc="-30"/>
              <a:t>информации</a:t>
            </a:r>
          </a:p>
          <a:p>
            <a:pPr marL="12700" marR="46990">
              <a:lnSpc>
                <a:spcPct val="111800"/>
              </a:lnSpc>
              <a:spcBef>
                <a:spcPts val="2100"/>
              </a:spcBef>
            </a:pPr>
            <a:r>
              <a:rPr dirty="0" spc="5"/>
              <a:t>-Законодательные</a:t>
            </a:r>
            <a:r>
              <a:rPr dirty="0" spc="-25"/>
              <a:t> </a:t>
            </a:r>
            <a:r>
              <a:rPr dirty="0" spc="25"/>
              <a:t>акты  </a:t>
            </a:r>
            <a:r>
              <a:rPr dirty="0" spc="130"/>
              <a:t>РФ </a:t>
            </a:r>
            <a:r>
              <a:rPr dirty="0" spc="-60"/>
              <a:t>и </a:t>
            </a:r>
            <a:r>
              <a:rPr dirty="0" spc="-30"/>
              <a:t>других</a:t>
            </a:r>
            <a:r>
              <a:rPr dirty="0" spc="-90"/>
              <a:t> </a:t>
            </a:r>
            <a:r>
              <a:rPr dirty="0" spc="25"/>
              <a:t>стран</a:t>
            </a:r>
          </a:p>
          <a:p>
            <a:pPr marL="12700" marR="5080">
              <a:lnSpc>
                <a:spcPct val="110700"/>
              </a:lnSpc>
              <a:spcBef>
                <a:spcPts val="2155"/>
              </a:spcBef>
            </a:pPr>
            <a:r>
              <a:rPr dirty="0" spc="50"/>
              <a:t>-Некоторые </a:t>
            </a:r>
            <a:r>
              <a:rPr dirty="0" spc="-55"/>
              <a:t>примеры</a:t>
            </a:r>
            <a:r>
              <a:rPr dirty="0" spc="-100"/>
              <a:t> </a:t>
            </a:r>
            <a:r>
              <a:rPr dirty="0" spc="55"/>
              <a:t>из  </a:t>
            </a:r>
            <a:r>
              <a:rPr dirty="0" spc="5"/>
              <a:t>художественной  </a:t>
            </a:r>
            <a:r>
              <a:rPr dirty="0" spc="-40"/>
              <a:t>литературы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2895" cy="9756775"/>
          </a:xfrm>
          <a:custGeom>
            <a:avLst/>
            <a:gdLst/>
            <a:ahLst/>
            <a:cxnLst/>
            <a:rect l="l" t="t" r="r" b="b"/>
            <a:pathLst>
              <a:path w="13002895" h="9756775">
                <a:moveTo>
                  <a:pt x="13002768" y="0"/>
                </a:moveTo>
                <a:lnTo>
                  <a:pt x="0" y="0"/>
                </a:lnTo>
                <a:lnTo>
                  <a:pt x="0" y="9756648"/>
                </a:lnTo>
                <a:lnTo>
                  <a:pt x="13002768" y="9756648"/>
                </a:lnTo>
                <a:lnTo>
                  <a:pt x="13002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4467" y="883090"/>
            <a:ext cx="10994390" cy="7990840"/>
          </a:xfrm>
          <a:custGeom>
            <a:avLst/>
            <a:gdLst/>
            <a:ahLst/>
            <a:cxnLst/>
            <a:rect l="l" t="t" r="r" b="b"/>
            <a:pathLst>
              <a:path w="10994390" h="7990840">
                <a:moveTo>
                  <a:pt x="10993831" y="0"/>
                </a:moveTo>
                <a:lnTo>
                  <a:pt x="0" y="0"/>
                </a:lnTo>
                <a:lnTo>
                  <a:pt x="0" y="7990471"/>
                </a:lnTo>
                <a:lnTo>
                  <a:pt x="10993831" y="7990471"/>
                </a:lnTo>
                <a:lnTo>
                  <a:pt x="10993831" y="0"/>
                </a:lnTo>
                <a:close/>
              </a:path>
            </a:pathLst>
          </a:custGeom>
          <a:solidFill>
            <a:srgbClr val="006986">
              <a:alpha val="6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90700" y="1852167"/>
            <a:ext cx="9426575" cy="57150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065" marR="5080" indent="1905">
              <a:lnSpc>
                <a:spcPct val="110500"/>
              </a:lnSpc>
              <a:spcBef>
                <a:spcPts val="160"/>
              </a:spcBef>
            </a:pPr>
            <a:r>
              <a:rPr dirty="0" sz="3800" b="1">
                <a:latin typeface="Arial"/>
                <a:cs typeface="Arial"/>
              </a:rPr>
              <a:t>Спасибо </a:t>
            </a:r>
            <a:r>
              <a:rPr dirty="0" sz="3800" spc="114" b="1">
                <a:latin typeface="Arial"/>
                <a:cs typeface="Arial"/>
              </a:rPr>
              <a:t>за </a:t>
            </a:r>
            <a:r>
              <a:rPr dirty="0" sz="3800" spc="-25" b="1">
                <a:latin typeface="Arial"/>
                <a:cs typeface="Arial"/>
              </a:rPr>
              <a:t>внимание, но я советую  </a:t>
            </a:r>
            <a:r>
              <a:rPr dirty="0" sz="3800" spc="15" b="1">
                <a:latin typeface="Arial"/>
                <a:cs typeface="Arial"/>
              </a:rPr>
              <a:t>коллективно </a:t>
            </a:r>
            <a:r>
              <a:rPr dirty="0" sz="3800" spc="-25" b="1">
                <a:latin typeface="Arial"/>
                <a:cs typeface="Arial"/>
              </a:rPr>
              <a:t>обратить внимание </a:t>
            </a:r>
            <a:r>
              <a:rPr dirty="0" sz="3800" spc="10" b="1">
                <a:latin typeface="Arial"/>
                <a:cs typeface="Arial"/>
              </a:rPr>
              <a:t>на  </a:t>
            </a:r>
            <a:r>
              <a:rPr dirty="0" sz="3800" spc="-65" b="1">
                <a:latin typeface="Arial"/>
                <a:cs typeface="Arial"/>
              </a:rPr>
              <a:t>глобальную </a:t>
            </a:r>
            <a:r>
              <a:rPr dirty="0" sz="3800" spc="-40" b="1">
                <a:latin typeface="Arial"/>
                <a:cs typeface="Arial"/>
              </a:rPr>
              <a:t>проблему, </a:t>
            </a:r>
            <a:r>
              <a:rPr dirty="0" sz="3800" spc="10" b="1">
                <a:latin typeface="Arial"/>
                <a:cs typeface="Arial"/>
              </a:rPr>
              <a:t>угрожающую  </a:t>
            </a:r>
            <a:r>
              <a:rPr dirty="0" sz="3800" b="1">
                <a:latin typeface="Arial"/>
                <a:cs typeface="Arial"/>
              </a:rPr>
              <a:t>всем </a:t>
            </a:r>
            <a:r>
              <a:rPr dirty="0" sz="3800" spc="5" b="1">
                <a:latin typeface="Arial"/>
                <a:cs typeface="Arial"/>
              </a:rPr>
              <a:t>нам </a:t>
            </a:r>
            <a:r>
              <a:rPr dirty="0" sz="3800" spc="-60" b="1">
                <a:latin typeface="Arial"/>
                <a:cs typeface="Arial"/>
              </a:rPr>
              <a:t>и </a:t>
            </a:r>
            <a:r>
              <a:rPr dirty="0" sz="3800" spc="-20" b="1">
                <a:latin typeface="Arial"/>
                <a:cs typeface="Arial"/>
              </a:rPr>
              <a:t>нашим </a:t>
            </a:r>
            <a:r>
              <a:rPr dirty="0" sz="3800" spc="5" b="1">
                <a:latin typeface="Arial"/>
                <a:cs typeface="Arial"/>
              </a:rPr>
              <a:t>детям. </a:t>
            </a:r>
            <a:r>
              <a:rPr dirty="0" sz="3800" spc="25" b="1">
                <a:latin typeface="Arial"/>
                <a:cs typeface="Arial"/>
              </a:rPr>
              <a:t>Просто  </a:t>
            </a:r>
            <a:r>
              <a:rPr dirty="0" sz="3800" spc="10" b="1">
                <a:latin typeface="Arial"/>
                <a:cs typeface="Arial"/>
              </a:rPr>
              <a:t>сделайте </a:t>
            </a:r>
            <a:r>
              <a:rPr dirty="0" sz="3800" spc="15" b="1">
                <a:latin typeface="Arial"/>
                <a:cs typeface="Arial"/>
              </a:rPr>
              <a:t>то, </a:t>
            </a:r>
            <a:r>
              <a:rPr dirty="0" sz="3800" spc="114" b="1">
                <a:latin typeface="Arial"/>
                <a:cs typeface="Arial"/>
              </a:rPr>
              <a:t>за </a:t>
            </a:r>
            <a:r>
              <a:rPr dirty="0" sz="3800" spc="5" b="1">
                <a:latin typeface="Arial"/>
                <a:cs typeface="Arial"/>
              </a:rPr>
              <a:t>что </a:t>
            </a:r>
            <a:r>
              <a:rPr dirty="0" sz="3800" spc="-45" b="1">
                <a:latin typeface="Arial"/>
                <a:cs typeface="Arial"/>
              </a:rPr>
              <a:t>ваши </a:t>
            </a:r>
            <a:r>
              <a:rPr dirty="0" sz="3800" spc="-20" b="1">
                <a:latin typeface="Arial"/>
                <a:cs typeface="Arial"/>
              </a:rPr>
              <a:t>внуки</a:t>
            </a:r>
            <a:r>
              <a:rPr dirty="0" sz="3800" spc="-140" b="1">
                <a:latin typeface="Arial"/>
                <a:cs typeface="Arial"/>
              </a:rPr>
              <a:t> </a:t>
            </a:r>
            <a:r>
              <a:rPr dirty="0" sz="3800" spc="114" b="1">
                <a:latin typeface="Arial"/>
                <a:cs typeface="Arial"/>
              </a:rPr>
              <a:t>скажут  </a:t>
            </a:r>
            <a:r>
              <a:rPr dirty="0" sz="3800" spc="-25" b="1">
                <a:latin typeface="Arial"/>
                <a:cs typeface="Arial"/>
              </a:rPr>
              <a:t>вам</a:t>
            </a:r>
            <a:endParaRPr sz="3800">
              <a:latin typeface="Arial"/>
              <a:cs typeface="Arial"/>
            </a:endParaRPr>
          </a:p>
          <a:p>
            <a:pPr algn="ctr" marL="140335">
              <a:lnSpc>
                <a:spcPct val="100000"/>
              </a:lnSpc>
              <a:spcBef>
                <a:spcPts val="2740"/>
              </a:spcBef>
            </a:pPr>
            <a:r>
              <a:rPr dirty="0" sz="3800" b="1">
                <a:latin typeface="Arial"/>
                <a:cs typeface="Arial"/>
              </a:rPr>
              <a:t>‘Спасибо’</a:t>
            </a:r>
            <a:endParaRPr sz="38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2640"/>
              </a:spcBef>
            </a:pPr>
            <a:r>
              <a:rPr dirty="0" sz="3800" b="1">
                <a:latin typeface="Arial"/>
                <a:cs typeface="Arial"/>
              </a:rPr>
              <a:t>.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ПредПрезентация</dc:title>
  <dcterms:created xsi:type="dcterms:W3CDTF">2020-02-05T17:04:21Z</dcterms:created>
  <dcterms:modified xsi:type="dcterms:W3CDTF">2020-02-05T17:04:21Z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2020-02-23T00:00:00Z</vt:filetime>
  </property>
  <property fmtid="{D5CDD505-2E9C-101B-9397-08002B2CF9AE}" pid="3" name="Creator">
    <vt:lpwstr>Pages</vt:lpwstr>
  </property>
  <property fmtid="{D5CDD505-2E9C-101B-9397-08002B2CF9AE}" pid="4" name="LastSaved">
    <vt:filetime>2020-02-05T00:00:00Z</vt:filetime>
  </property>
</Properties>
</file>