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4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3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9097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31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9974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7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26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6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7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1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4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1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4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1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8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estoteka.narod.ru/dro/1/05.html" TargetMode="External"/><Relationship Id="rId2" Type="http://schemas.openxmlformats.org/officeDocument/2006/relationships/hyperlink" Target="http://testoteka.narod.ru/dro/1/06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stoteka.narod.ru/dro/1/01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Детско-родительские отношения глазами подростка и родителя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Дорохина</a:t>
            </a:r>
            <a:r>
              <a:rPr lang="ru-RU" sz="4000" dirty="0" smtClean="0"/>
              <a:t> Лиля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89950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выкладывания подростком образа «Я реальная»</a:t>
            </a:r>
            <a:endParaRPr lang="ru-RU" dirty="0"/>
          </a:p>
        </p:txBody>
      </p:sp>
      <p:pic>
        <p:nvPicPr>
          <p:cNvPr id="6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35300" y="216058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1378279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выкладывания подростком образа «Я идеальная для родителей»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92748" y="1091839"/>
            <a:ext cx="4697413" cy="6834909"/>
          </a:xfrm>
        </p:spPr>
      </p:pic>
    </p:spTree>
    <p:extLst>
      <p:ext uri="{BB962C8B-B14F-4D97-AF65-F5344CB8AC3E}">
        <p14:creationId xmlns:p14="http://schemas.microsoft.com/office/powerpoint/2010/main" val="3457216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</a:t>
            </a:r>
            <a:r>
              <a:rPr lang="ru-RU" dirty="0" smtClean="0"/>
              <a:t>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Детско-родительские </a:t>
            </a:r>
            <a:r>
              <a:rPr lang="ru-RU" dirty="0"/>
              <a:t>отношения глазами подростка и родителя изучаются в рамках опросников, объективных тестов и наблюдения и проективных техник.</a:t>
            </a:r>
          </a:p>
          <a:p>
            <a:pPr lvl="0"/>
            <a:r>
              <a:rPr lang="ru-RU" dirty="0"/>
              <a:t>Разработанная методика является удобным диагностическим инструментом, позволяющим через метафорические образы увидеть проблемы в восприятии реального и идеального образов в системе ребенок (подросток) –родитель.</a:t>
            </a:r>
          </a:p>
          <a:p>
            <a:pPr lvl="0"/>
            <a:r>
              <a:rPr lang="ru-RU" dirty="0"/>
              <a:t>Требуется дальнейшая отработка методики в плане большей формализации в интерпретации результатов диагностики и коррекции</a:t>
            </a:r>
          </a:p>
        </p:txBody>
      </p:sp>
    </p:spTree>
    <p:extLst>
      <p:ext uri="{BB962C8B-B14F-4D97-AF65-F5344CB8AC3E}">
        <p14:creationId xmlns:p14="http://schemas.microsoft.com/office/powerpoint/2010/main" val="3466811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 продолжается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4611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3287424" cy="91209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Актуальность исследования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1893455"/>
            <a:ext cx="9291062" cy="473825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200" b="1" dirty="0" smtClean="0"/>
              <a:t>	Проблематика </a:t>
            </a:r>
            <a:r>
              <a:rPr lang="ru-RU" sz="2200" b="1" dirty="0"/>
              <a:t>детско-родительских отношений остается неизменно острой на протяжении всего развития психологической науки и практики. </a:t>
            </a:r>
            <a:endParaRPr lang="ru-RU" sz="2200" b="1" dirty="0" smtClean="0"/>
          </a:p>
          <a:p>
            <a:pPr algn="l"/>
            <a:r>
              <a:rPr lang="ru-RU" sz="2200" b="1" dirty="0" smtClean="0"/>
              <a:t>В последнее время развитие общества, новых технологий взаимодействия и общения достигло значительного прогресса. Это касается техники (интернет-общение, воздействие массовой культуры и т.д.). Однако, «интимная», очень хрупкая сторона общения между подростком и родителем не только не улучшилась, а часто совершенно обособила мир подростка и мир взрослого, идеалы подростка и </a:t>
            </a:r>
            <a:r>
              <a:rPr lang="ru-RU" sz="2200" b="1" dirty="0" err="1" smtClean="0"/>
              <a:t>и</a:t>
            </a:r>
            <a:r>
              <a:rPr lang="ru-RU" sz="2200" b="1" dirty="0" smtClean="0"/>
              <a:t> идеалы родителя.</a:t>
            </a:r>
          </a:p>
          <a:p>
            <a:pPr algn="l"/>
            <a:r>
              <a:rPr lang="ru-RU" sz="2200" b="1" dirty="0" smtClean="0"/>
              <a:t>Проблема, которая остро встала перед психологической и педагогической наукой – найти методы диагностики мировосприятия человека, создать корректирующие техники гармоничного взаимодействия людей в рамках одной семьи.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43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022928"/>
          </a:xfrm>
        </p:spPr>
        <p:txBody>
          <a:bodyPr/>
          <a:lstStyle/>
          <a:p>
            <a:r>
              <a:rPr lang="ru-RU" dirty="0" smtClean="0"/>
              <a:t>Цель   исследования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1921165"/>
            <a:ext cx="9198697" cy="3870036"/>
          </a:xfrm>
        </p:spPr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разработать методику диагностики </a:t>
            </a:r>
            <a:r>
              <a:rPr lang="ru-RU" sz="3200" spc="15" dirty="0" smtClean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коррекции межличностного </a:t>
            </a:r>
            <a:r>
              <a:rPr lang="ru-RU" sz="32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восприятия во взаимодействии «подросток-родитель»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38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8289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  исследования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1764145"/>
            <a:ext cx="10750406" cy="4027055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Проанализировать литературу по проблеме детско-родительского межличностного общения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Изучить методики диагностики и коррекции проблем общения подростка с родителями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Разработать проективную технику диагностики и коррекции проблем общения подростка с родителями на основе Теста апперцепции символов (Афанасьева, Нагибина, 2002)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Провести пилотажные исследования с помощью нового варианта Теста апперцепции символов.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Проанализировать результаты эмпирического исследования.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833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600266" cy="1320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Проблемы детско-родительских отношений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9346"/>
            <a:ext cx="9889066" cy="5052290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/>
              <a:t>Психологи-консультанты обычно выделяют следующие проблемы, с которыми обращаются родители:</a:t>
            </a:r>
            <a:endParaRPr lang="ru-RU" sz="3800" dirty="0"/>
          </a:p>
          <a:p>
            <a:r>
              <a:rPr lang="ru-RU" sz="3800" b="1" dirty="0"/>
              <a:t>ссоры, грубость, замкнутость; </a:t>
            </a:r>
            <a:endParaRPr lang="ru-RU" sz="3800" dirty="0"/>
          </a:p>
          <a:p>
            <a:r>
              <a:rPr lang="ru-RU" sz="3800" b="1" dirty="0"/>
              <a:t>ложь, воровство, уход из дома; </a:t>
            </a:r>
            <a:endParaRPr lang="ru-RU" sz="3800" dirty="0"/>
          </a:p>
          <a:p>
            <a:r>
              <a:rPr lang="ru-RU" sz="3800" b="1" dirty="0"/>
              <a:t>непослушание, отказ выполнять требования родителей; </a:t>
            </a:r>
            <a:endParaRPr lang="ru-RU" sz="3800" dirty="0"/>
          </a:p>
          <a:p>
            <a:r>
              <a:rPr lang="ru-RU" sz="3800" b="1" dirty="0"/>
              <a:t>закрытость, "уход в себя", потеря контакта с ребенком; </a:t>
            </a:r>
            <a:endParaRPr lang="ru-RU" sz="3800" dirty="0"/>
          </a:p>
          <a:p>
            <a:r>
              <a:rPr lang="ru-RU" sz="3800" b="1" dirty="0"/>
              <a:t>конфликтные отношения с новыми партнерами родителей; </a:t>
            </a:r>
            <a:endParaRPr lang="ru-RU" sz="3800" dirty="0"/>
          </a:p>
          <a:p>
            <a:r>
              <a:rPr lang="ru-RU" sz="3800" b="1" dirty="0"/>
              <a:t>лень, пренебрежение домашними обязанностями; </a:t>
            </a:r>
            <a:endParaRPr lang="ru-RU" sz="3800" dirty="0"/>
          </a:p>
          <a:p>
            <a:r>
              <a:rPr lang="ru-RU" sz="3800" b="1" dirty="0"/>
              <a:t>конфликтные отношения с братьями и сестрами;</a:t>
            </a:r>
            <a:endParaRPr lang="ru-RU" sz="3800" dirty="0"/>
          </a:p>
          <a:p>
            <a:r>
              <a:rPr lang="ru-RU" sz="3800" b="1" dirty="0"/>
              <a:t>отсутствие интересов, "</a:t>
            </a:r>
            <a:r>
              <a:rPr lang="ru-RU" sz="3800" b="1" dirty="0" err="1"/>
              <a:t>компьютеромания</a:t>
            </a:r>
            <a:r>
              <a:rPr lang="ru-RU" sz="3800" b="1" dirty="0"/>
              <a:t>"; </a:t>
            </a:r>
            <a:endParaRPr lang="ru-RU" sz="3800" dirty="0"/>
          </a:p>
          <a:p>
            <a:r>
              <a:rPr lang="ru-RU" sz="3800" b="1" dirty="0"/>
              <a:t>неприятие своей собственной внешности; </a:t>
            </a:r>
            <a:endParaRPr lang="ru-RU" sz="3800" dirty="0"/>
          </a:p>
          <a:p>
            <a:r>
              <a:rPr lang="ru-RU" sz="3800" b="1" dirty="0"/>
              <a:t>излишняя стеснительность, несамостоятельность; </a:t>
            </a:r>
            <a:endParaRPr lang="ru-RU" sz="3800" dirty="0"/>
          </a:p>
          <a:p>
            <a:r>
              <a:rPr lang="ru-RU" sz="3800" b="1" dirty="0"/>
              <a:t>проблемы общения с противоположным полом; </a:t>
            </a:r>
            <a:endParaRPr lang="ru-RU" sz="3800" dirty="0"/>
          </a:p>
          <a:p>
            <a:r>
              <a:rPr lang="ru-RU" sz="3800" b="1" dirty="0"/>
              <a:t>нежелательные друзья, отсутствие друзей; </a:t>
            </a:r>
            <a:endParaRPr lang="ru-RU" sz="3800" dirty="0"/>
          </a:p>
          <a:p>
            <a:r>
              <a:rPr lang="ru-RU" sz="3800" b="1" dirty="0"/>
              <a:t>неумение постоять за себя [4].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9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Методики диагностики детско-родительских </a:t>
            </a:r>
            <a:r>
              <a:rPr lang="ru-RU" dirty="0" smtClean="0"/>
              <a:t>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1.</a:t>
            </a:r>
            <a:r>
              <a:rPr lang="ru-RU" sz="2000" u="sng" dirty="0">
                <a:hlinkClick r:id="rId2"/>
              </a:rPr>
              <a:t>"Лики родительской любви"</a:t>
            </a:r>
            <a:r>
              <a:rPr lang="ru-RU" sz="2000" dirty="0"/>
              <a:t> данный опросник поможет и отцу и матери оценить, на каких основаниях строится их отношение к ребенку.</a:t>
            </a:r>
          </a:p>
          <a:p>
            <a:r>
              <a:rPr lang="ru-RU" sz="2000" dirty="0"/>
              <a:t>2.</a:t>
            </a:r>
            <a:r>
              <a:rPr lang="ru-RU" sz="2000" u="sng" dirty="0">
                <a:hlinkClick r:id="rId3"/>
              </a:rPr>
              <a:t>"Мера заботы"</a:t>
            </a:r>
            <a:r>
              <a:rPr lang="ru-RU" sz="2000" dirty="0"/>
              <a:t> многие нарушения в поведении и развитии ребенка связаны с недостаточным или чрезмерным вниманием к нему родителей. Этот тест поможет разобраться, насколько верна воспитательная позиция.</a:t>
            </a:r>
          </a:p>
          <a:p>
            <a:r>
              <a:rPr lang="ru-RU" sz="2000" dirty="0"/>
              <a:t>3.</a:t>
            </a:r>
            <a:r>
              <a:rPr lang="ru-RU" sz="2000" u="sng" dirty="0">
                <a:hlinkClick r:id="rId4"/>
              </a:rPr>
              <a:t>Методика идентификации детей с родителями</a:t>
            </a:r>
            <a:r>
              <a:rPr lang="ru-RU" sz="2000" dirty="0"/>
              <a:t> опросник А. И. </a:t>
            </a:r>
            <a:r>
              <a:rPr lang="ru-RU" sz="2000" dirty="0" err="1"/>
              <a:t>Зарова</a:t>
            </a:r>
            <a:r>
              <a:rPr lang="ru-RU" sz="2000" dirty="0"/>
              <a:t> Посредством методики диагностируются компетентность и престижность родителей в восприятии детей, и особенности эмоциональных отношений с родителями.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814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Проблема исследования.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Диагностика </a:t>
            </a:r>
            <a:r>
              <a:rPr lang="ru-RU" dirty="0"/>
              <a:t>и коррекция детско-родительских отношений во многом опирается на представления («Образ») родителя и ребенка. Важную роль играет сравнение образов «Реального родителя и ребенка» с внутренним образом «Идеального родителя и ребенка» как некоего эталона отношений. </a:t>
            </a:r>
          </a:p>
          <a:p>
            <a:r>
              <a:rPr lang="ru-RU" dirty="0"/>
              <a:t>К сожалению, практически не существует диагностического инструментария, который бы позволил оценить представления об образе «Идеального родителя и ребенка» и увидеть качественные и количественные особенности отличий идеализированных представлений от текущих реальных.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20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Испытуемые и условия проведения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 </a:t>
            </a:r>
            <a:r>
              <a:rPr lang="ru-RU" sz="2400" dirty="0"/>
              <a:t>исследовании приняли участие 3 семейных группы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Эксперимент проводился отдельно с каждой группой в домашних условиях или в кабинете психолога.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68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Процедура тестирования включает несколько этапов: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Диагностика восприятия ребенком себя реального и себя идеального для родителей</a:t>
            </a:r>
          </a:p>
          <a:p>
            <a:r>
              <a:rPr lang="ru-RU" sz="2400" dirty="0" smtClean="0"/>
              <a:t>Диагностика восприятия родителем ребенка идеального для родителей и реального</a:t>
            </a:r>
          </a:p>
          <a:p>
            <a:r>
              <a:rPr lang="ru-RU" sz="2400" dirty="0" smtClean="0"/>
              <a:t>Совместная коррекционная работа родителей, ребенка и психолога по желаемому образу отношений в семье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903842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422</Words>
  <Application>Microsoft Office PowerPoint</Application>
  <PresentationFormat>Широкоэкранный</PresentationFormat>
  <Paragraphs>52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Аспект</vt:lpstr>
      <vt:lpstr>Детско-родительские отношения глазами подростка и родителя</vt:lpstr>
      <vt:lpstr>Актуальность исследования</vt:lpstr>
      <vt:lpstr>Цель   исследования</vt:lpstr>
      <vt:lpstr>Задачи   исследования</vt:lpstr>
      <vt:lpstr>Проблемы детско-родительских отношений</vt:lpstr>
      <vt:lpstr>Методики диагностики детско-родительских отношений</vt:lpstr>
      <vt:lpstr>Проблема исследования. </vt:lpstr>
      <vt:lpstr>Испытуемые и условия проведения </vt:lpstr>
      <vt:lpstr>Процедура тестирования включает несколько этапов: </vt:lpstr>
      <vt:lpstr>Пример выкладывания подростком образа «Я реальная»</vt:lpstr>
      <vt:lpstr>Пример выкладывания подростком образа «Я идеальная для родителей»</vt:lpstr>
      <vt:lpstr>Выводы</vt:lpstr>
      <vt:lpstr>Эксперимент продолжается</vt:lpstr>
    </vt:vector>
  </TitlesOfParts>
  <Company>ГБОУ Школа №1505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Детско-родительские отношения глазами подростка и родителя</dc:title>
  <dc:creator>Нагибина Наталия Львовна</dc:creator>
  <cp:lastModifiedBy>Нагибина Наталия Львовна</cp:lastModifiedBy>
  <cp:revision>8</cp:revision>
  <dcterms:created xsi:type="dcterms:W3CDTF">2019-12-23T11:32:27Z</dcterms:created>
  <dcterms:modified xsi:type="dcterms:W3CDTF">2020-03-11T12:56:01Z</dcterms:modified>
</cp:coreProperties>
</file>