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67" r:id="rId7"/>
    <p:sldId id="266" r:id="rId8"/>
    <p:sldId id="259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7" autoAdjust="0"/>
    <p:restoredTop sz="94660"/>
  </p:normalViewPr>
  <p:slideViewPr>
    <p:cSldViewPr snapToGrid="0">
      <p:cViewPr>
        <p:scale>
          <a:sx n="50" d="100"/>
          <a:sy n="50" d="100"/>
        </p:scale>
        <p:origin x="-1742" y="-9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8290-E145-4787-A278-C293ECF9229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0312-3046-4D57-8AAC-D0C631FD9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54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8290-E145-4787-A278-C293ECF9229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0312-3046-4D57-8AAC-D0C631FD9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29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8290-E145-4787-A278-C293ECF9229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0312-3046-4D57-8AAC-D0C631FD9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97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8290-E145-4787-A278-C293ECF9229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0312-3046-4D57-8AAC-D0C631FD9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27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8290-E145-4787-A278-C293ECF9229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0312-3046-4D57-8AAC-D0C631FD9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8290-E145-4787-A278-C293ECF9229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0312-3046-4D57-8AAC-D0C631FD9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69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8290-E145-4787-A278-C293ECF9229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0312-3046-4D57-8AAC-D0C631FD9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65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8290-E145-4787-A278-C293ECF9229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0312-3046-4D57-8AAC-D0C631FD9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1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8290-E145-4787-A278-C293ECF9229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0312-3046-4D57-8AAC-D0C631FD9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92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8290-E145-4787-A278-C293ECF9229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0312-3046-4D57-8AAC-D0C631FD9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6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8290-E145-4787-A278-C293ECF9229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0312-3046-4D57-8AAC-D0C631FD9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4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18290-E145-4787-A278-C293ECF9229B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A0312-3046-4D57-8AAC-D0C631FD94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33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46240" y="3474719"/>
            <a:ext cx="5273040" cy="3048001"/>
          </a:xfrm>
        </p:spPr>
        <p:txBody>
          <a:bodyPr>
            <a:normAutofit fontScale="90000"/>
          </a:bodyPr>
          <a:lstStyle/>
          <a:p>
            <a:pPr algn="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/>
              <a:t>Выполнила: </a:t>
            </a:r>
            <a:br>
              <a:rPr lang="ru-RU" sz="2400" dirty="0" smtClean="0"/>
            </a:br>
            <a:r>
              <a:rPr lang="ru-RU" sz="2400" dirty="0" err="1" smtClean="0"/>
              <a:t>Хуснутдинова</a:t>
            </a:r>
            <a:r>
              <a:rPr lang="ru-RU" sz="2400" dirty="0" smtClean="0"/>
              <a:t> Виктория </a:t>
            </a:r>
            <a:r>
              <a:rPr lang="ru-RU" sz="2400" dirty="0" err="1" smtClean="0"/>
              <a:t>Хакимовна</a:t>
            </a:r>
            <a:r>
              <a:rPr lang="ru-RU" sz="2400" dirty="0" smtClean="0"/>
              <a:t>, 10 «Е» класс</a:t>
            </a:r>
            <a:br>
              <a:rPr lang="ru-RU" sz="2400" dirty="0" smtClean="0"/>
            </a:br>
            <a:r>
              <a:rPr lang="ru-RU" sz="2400" dirty="0" smtClean="0"/>
              <a:t>Руководитель: </a:t>
            </a:r>
            <a:br>
              <a:rPr lang="ru-RU" sz="2400" dirty="0" smtClean="0"/>
            </a:br>
            <a:r>
              <a:rPr lang="ru-RU" sz="2400" dirty="0" smtClean="0"/>
              <a:t>Богачева Наталья Арнольдовна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5282" y="444347"/>
            <a:ext cx="9346096" cy="1391479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Департамент образования города Москвы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города Москвы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«Гимназия № 1505 «Московская городская педагогическая гимназия-лаборатория»»</a:t>
            </a:r>
          </a:p>
          <a:p>
            <a:r>
              <a:rPr lang="ru-RU" sz="18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36720" y="2144782"/>
            <a:ext cx="4541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Политические режимы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8510" y="5471775"/>
            <a:ext cx="1767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2019/2020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5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3262" y="1892126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Матузов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Н.И. Теория государства и права /Н.И.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Матузов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А.В. Малько. — Москва: 2006. —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Демократия и тоталитаризм /Арон Р. — Москва: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2010. —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Истоки тоталитаризма /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Арендт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X. — Москва: 1996. —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Боровиков, А.П. Признаки и формы тоталитаризма /А.П. Боровиков. —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1996. —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Боровиков, А.П. Признаки авторитаризма /А.П. Боровиков. —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1996. —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Проблемы становления демократического государства в России /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Дзодзиев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В. — М: 1996. —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Гулиев, В.Е. Демократия и современное империалистическое государство /В.Е. Гулиев. — М: 1990. —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Боровиков, А.П. Понятие политического режима /А.П. Боровиков. —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1996. —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8605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07437" y="609600"/>
            <a:ext cx="9972042" cy="166116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.pinimg.com/originals/67/ac/a8/67aca82baa85cdbc23f501aa921f362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055" y="2390458"/>
            <a:ext cx="3110885" cy="294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285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360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11652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Введение	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	Изучение политических режимов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основе их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теории	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1.1	Понятие политического режима	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1.2	Факторы становления режима	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	Классификация политических режимов	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2.1	Демократический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режим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2.2	Авторитарный режим	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2.3	Тоталитарный режим	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	Сравнение политического режима Северной Кореи и Германии в рамках исторического развития этих стран	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3.1	Тоталитаризм в Северной Корее	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3.2	Демократия в Германии	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Заключение	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Список литературы	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600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Цель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6325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 моего исследования - рассмотреть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 проанализировать виды политических     режимов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104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608" y="1104900"/>
            <a:ext cx="7877175" cy="4584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8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раскрыть понятие политический режим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 рассмотреть классификацию политических режимов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провести сравнение общих характеристик основных политических режимов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Изучить политические режимы, их признаки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Изучить факторы становления режима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Изучение политических режимов в отдельных странах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56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20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Проблема этого исследования заключается в том, что одной из доминирующих тенденций в истории человечества на всем протяжении его развития была борьба двух противоположных начал: демократии и тирании. Этот процесс не обязательно имеет революционный характер, но может происходить эволюционно, путем постепенного перехода из одной формы в другую.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3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48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политический режим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880" y="1295400"/>
            <a:ext cx="976884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политической науке образовались два подхода в понимании политических режимов. Один из них называется политико-правовой подход, другой - социологический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направление политического анализа склонно отождествлять политические режимы с формами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правления.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торонники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второго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признают никаких отличий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политическими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режимами и политическими системами.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Политический режим представляет собой совокупность конкретных структур власти, которые работают в пределах политической системы общества с целью ее поддержания, опираясь на социальные интересы и используя особые методы.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703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6440" y="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Факторы становления режима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89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Факторы становления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режима классифицируются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объективные и субъективные.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Объективными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факторами называются социально-экономические, исторические, демографические, природно-климатические, политико-правовые отношения между властью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обществом,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национально-расовые, социально-психологические, культурные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числу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субъективных факторов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относятся: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политические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взгляды руководства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страны, расстановка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общественных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сил, разногласия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власти, личные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качества политической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элиты, взаимоотношения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между политическими партиями,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лидерами.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170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80" y="657860"/>
            <a:ext cx="10515600" cy="104251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anose="02020603050405020304" pitchFamily="18" charset="0"/>
              </a:rPr>
              <a:t>Политические режимы делятся на: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366" y="2016760"/>
            <a:ext cx="10925174" cy="1679575"/>
          </a:xfrm>
        </p:spPr>
        <p:txBody>
          <a:bodyPr>
            <a:normAutofit fontScale="25000" lnSpcReduction="20000"/>
          </a:bodyPr>
          <a:lstStyle/>
          <a:p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Демократический  режим. Он образуется в 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правовых </a:t>
            </a:r>
            <a:r>
              <a:rPr lang="ru-RU" sz="12800" dirty="0">
                <a:latin typeface="Times New Roman" pitchFamily="18" charset="0"/>
                <a:cs typeface="Times New Roman" pitchFamily="18" charset="0"/>
              </a:rPr>
              <a:t>государствах, где народ признается единственным легитимный источником власти. </a:t>
            </a:r>
          </a:p>
          <a:p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Авторитарный режим. Он характеризуется монополизацией власти в руках правящей элиты, вождя.</a:t>
            </a:r>
          </a:p>
          <a:p>
            <a:endParaRPr lang="ru-RU" sz="1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Тоталитарный режим. Он характеризуется тотальным контролем над обществом во всех сферах его жизни со стороны государства.</a:t>
            </a:r>
            <a:endParaRPr lang="ru-RU" sz="1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47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825" y="233680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654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anose="02020603050405020304" pitchFamily="18" charset="0"/>
              </a:rPr>
              <a:t>. </a:t>
            </a:r>
            <a:endParaRPr lang="ru-RU" sz="30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Демократический режим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я могу назвать наиболее эффективным, потому что страны в которых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он закрепился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имеют больше возможностей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развитии экономики,  науки, армии, и в других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областях, так как он обеспечивает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непосредственное полноценное развитие личности,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неотчуждаемость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основных прав свобод, защиту,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интересов. К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таким странам можно отнести США, Канаду, Австралию, страны западной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Европы.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Демократический делает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общество цивилизованным 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обеспечивает политическую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стабильность. Демократический политический режим не допускает отрыва правящей элиты от народа, что нельзя сказать об авторитарных режимах.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792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4813</TotalTime>
  <Words>560</Words>
  <Application>Microsoft Office PowerPoint</Application>
  <PresentationFormat>Произвольный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             Выполнила:  Хуснутдинова Виктория Хакимовна, 10 «Е» класс Руководитель:  Богачева Наталья Арнольдовна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Содержание</vt:lpstr>
      <vt:lpstr>                         Цель работы:</vt:lpstr>
      <vt:lpstr>Задачи проекта:</vt:lpstr>
      <vt:lpstr>Презентация PowerPoint</vt:lpstr>
      <vt:lpstr>Понятие политический режим</vt:lpstr>
      <vt:lpstr>Факторы становления режима</vt:lpstr>
      <vt:lpstr>Политические режимы делятся на:</vt:lpstr>
      <vt:lpstr>Вывод:</vt:lpstr>
      <vt:lpstr>Список литературы: 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вид спорта самый лучший   л</dc:title>
  <dc:creator>Вячеслав Лунин</dc:creator>
  <cp:lastModifiedBy>hp</cp:lastModifiedBy>
  <cp:revision>30</cp:revision>
  <dcterms:created xsi:type="dcterms:W3CDTF">2019-11-30T14:18:37Z</dcterms:created>
  <dcterms:modified xsi:type="dcterms:W3CDTF">2020-04-30T11:44:18Z</dcterms:modified>
</cp:coreProperties>
</file>