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B876-56F2-43A9-B28C-9FAE9D1AC2B5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0F4E-296E-4497-AB87-845FF2047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192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B876-56F2-43A9-B28C-9FAE9D1AC2B5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0F4E-296E-4497-AB87-845FF2047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74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B876-56F2-43A9-B28C-9FAE9D1AC2B5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0F4E-296E-4497-AB87-845FF2047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85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B876-56F2-43A9-B28C-9FAE9D1AC2B5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0F4E-296E-4497-AB87-845FF2047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4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B876-56F2-43A9-B28C-9FAE9D1AC2B5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0F4E-296E-4497-AB87-845FF2047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21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B876-56F2-43A9-B28C-9FAE9D1AC2B5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0F4E-296E-4497-AB87-845FF2047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19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B876-56F2-43A9-B28C-9FAE9D1AC2B5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0F4E-296E-4497-AB87-845FF2047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59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B876-56F2-43A9-B28C-9FAE9D1AC2B5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0F4E-296E-4497-AB87-845FF2047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66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B876-56F2-43A9-B28C-9FAE9D1AC2B5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0F4E-296E-4497-AB87-845FF2047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051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B876-56F2-43A9-B28C-9FAE9D1AC2B5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0F4E-296E-4497-AB87-845FF2047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50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B876-56F2-43A9-B28C-9FAE9D1AC2B5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0F4E-296E-4497-AB87-845FF2047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7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5000"/>
                <a:lumOff val="9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BB876-56F2-43A9-B28C-9FAE9D1AC2B5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20F4E-296E-4497-AB87-845FF2047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0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.gym1505.ru/node/1427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hlinkClick r:id="rId2"/>
              </a:rPr>
              <a:t>Направление</a:t>
            </a:r>
            <a:br>
              <a:rPr lang="ru-RU" sz="4000" dirty="0" smtClean="0">
                <a:hlinkClick r:id="rId2"/>
              </a:rPr>
            </a:br>
            <a:r>
              <a:rPr lang="ru-RU" sz="4000" dirty="0" smtClean="0">
                <a:hlinkClick r:id="rId2"/>
              </a:rPr>
              <a:t> </a:t>
            </a:r>
            <a:r>
              <a:rPr lang="ru-RU" sz="4000" dirty="0">
                <a:hlinkClick r:id="rId2"/>
              </a:rPr>
              <a:t>"Технологии связи" в IT-классе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49439" y="3688665"/>
            <a:ext cx="4726005" cy="902585"/>
          </a:xfrm>
        </p:spPr>
        <p:txBody>
          <a:bodyPr/>
          <a:lstStyle/>
          <a:p>
            <a:r>
              <a:rPr lang="ru-RU" dirty="0" smtClean="0"/>
              <a:t>работу выполнил:</a:t>
            </a:r>
          </a:p>
          <a:p>
            <a:r>
              <a:rPr lang="ru-RU" dirty="0" smtClean="0"/>
              <a:t>ученик 9 «Е»</a:t>
            </a:r>
            <a:r>
              <a:rPr lang="en-US" dirty="0" smtClean="0"/>
              <a:t> </a:t>
            </a:r>
            <a:r>
              <a:rPr lang="ru-RU" dirty="0" smtClean="0"/>
              <a:t>Собин Александр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102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 Введение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 и задачи реферата</a:t>
            </a:r>
          </a:p>
          <a:p>
            <a:r>
              <a:rPr lang="ru-RU" dirty="0" smtClean="0"/>
              <a:t>Рассматриваемое направление</a:t>
            </a:r>
          </a:p>
          <a:p>
            <a:r>
              <a:rPr lang="ru-RU" dirty="0" smtClean="0"/>
              <a:t>Описание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053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Основная 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Рабочая Программа</a:t>
            </a:r>
          </a:p>
          <a:p>
            <a:r>
              <a:rPr lang="ru-RU" b="1" dirty="0"/>
              <a:t>Общая характеристика </a:t>
            </a:r>
            <a:r>
              <a:rPr lang="ru-RU" b="1" dirty="0" smtClean="0"/>
              <a:t>курса</a:t>
            </a:r>
            <a:endParaRPr lang="ru-RU" b="1" dirty="0"/>
          </a:p>
          <a:p>
            <a:r>
              <a:rPr lang="ru-RU" b="1" dirty="0"/>
              <a:t>Цели и задачи реализации основной образовательной программы основного общего образования по </a:t>
            </a:r>
            <a:r>
              <a:rPr lang="ru-RU" b="1" dirty="0" smtClean="0"/>
              <a:t>курсу</a:t>
            </a:r>
            <a:endParaRPr lang="ru-RU" b="1" dirty="0"/>
          </a:p>
          <a:p>
            <a:r>
              <a:rPr lang="ru-RU" b="1" dirty="0" smtClean="0"/>
              <a:t>Требования </a:t>
            </a:r>
            <a:r>
              <a:rPr lang="ru-RU" b="1" dirty="0"/>
              <a:t>к результатам освоения учебного курса</a:t>
            </a:r>
          </a:p>
          <a:p>
            <a:r>
              <a:rPr lang="ru-RU" b="1" dirty="0"/>
              <a:t>Содержание курса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392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Изучаемые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архитектура и принципы построения </a:t>
            </a:r>
            <a:r>
              <a:rPr lang="ru-RU" dirty="0" smtClean="0"/>
              <a:t>сетей</a:t>
            </a:r>
            <a:endParaRPr lang="ru-RU" dirty="0"/>
          </a:p>
          <a:p>
            <a:pPr lvl="0"/>
            <a:r>
              <a:rPr lang="ru-RU" dirty="0"/>
              <a:t>проводные, беспроводные и конвергентные </a:t>
            </a:r>
            <a:r>
              <a:rPr lang="ru-RU" dirty="0" smtClean="0"/>
              <a:t>сети</a:t>
            </a:r>
            <a:endParaRPr lang="ru-RU" dirty="0"/>
          </a:p>
          <a:p>
            <a:pPr lvl="0"/>
            <a:r>
              <a:rPr lang="ru-RU" dirty="0"/>
              <a:t>сетевые технологии и </a:t>
            </a:r>
            <a:r>
              <a:rPr lang="ru-RU" dirty="0" smtClean="0"/>
              <a:t>протоколы</a:t>
            </a:r>
            <a:endParaRPr lang="ru-RU" dirty="0"/>
          </a:p>
          <a:p>
            <a:pPr lvl="0"/>
            <a:r>
              <a:rPr lang="ru-RU" dirty="0"/>
              <a:t>принципы работы глобальной сети </a:t>
            </a:r>
            <a:r>
              <a:rPr lang="ru-RU" dirty="0" smtClean="0"/>
              <a:t>Интернет</a:t>
            </a:r>
            <a:endParaRPr lang="ru-RU" dirty="0"/>
          </a:p>
          <a:p>
            <a:pPr lvl="0"/>
            <a:r>
              <a:rPr lang="ru-RU" dirty="0"/>
              <a:t>концепция, элементы, технологии и протоколы Интернета вещей (</a:t>
            </a:r>
            <a:r>
              <a:rPr lang="ru-RU" dirty="0" err="1"/>
              <a:t>IoT</a:t>
            </a:r>
            <a:r>
              <a:rPr lang="ru-RU" dirty="0" smtClean="0"/>
              <a:t>)</a:t>
            </a:r>
            <a:endParaRPr lang="ru-RU" dirty="0"/>
          </a:p>
          <a:p>
            <a:pPr lvl="0"/>
            <a:r>
              <a:rPr lang="ru-RU" dirty="0"/>
              <a:t>облачные хранилища и туманные </a:t>
            </a:r>
            <a:r>
              <a:rPr lang="ru-RU" dirty="0" smtClean="0"/>
              <a:t>вычисления</a:t>
            </a:r>
            <a:endParaRPr lang="ru-RU" dirty="0"/>
          </a:p>
          <a:p>
            <a:pPr lvl="0"/>
            <a:r>
              <a:rPr lang="ru-RU" dirty="0"/>
              <a:t>сетевая </a:t>
            </a:r>
            <a:r>
              <a:rPr lang="ru-RU" dirty="0" smtClean="0"/>
              <a:t>безопасность</a:t>
            </a:r>
            <a:endParaRPr lang="ru-RU" dirty="0"/>
          </a:p>
          <a:p>
            <a:pPr lvl="0"/>
            <a:r>
              <a:rPr lang="ru-RU" dirty="0"/>
              <a:t>сетевые и мультимедийные </a:t>
            </a:r>
            <a:r>
              <a:rPr lang="ru-RU" dirty="0" smtClean="0"/>
              <a:t>сервисы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83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Перспективы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Направление образования</a:t>
            </a:r>
          </a:p>
          <a:p>
            <a:r>
              <a:rPr lang="ru-RU" dirty="0" smtClean="0"/>
              <a:t>Объекты профессиональной деятельности</a:t>
            </a:r>
          </a:p>
          <a:p>
            <a:r>
              <a:rPr lang="ru-RU" dirty="0" smtClean="0"/>
              <a:t>Виды профессиональной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619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102</Words>
  <Application>Microsoft Office PowerPoint</Application>
  <PresentationFormat>Широкоэкранный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Направление  "Технологии связи" в IT-классе</vt:lpstr>
      <vt:lpstr> Введение</vt:lpstr>
      <vt:lpstr>Основная информация</vt:lpstr>
      <vt:lpstr>Изучаемые темы</vt:lpstr>
      <vt:lpstr>Перспективы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Направление  "Технологии связи" в IT-классе</dc:title>
  <dc:creator>Атом</dc:creator>
  <cp:lastModifiedBy>Атом</cp:lastModifiedBy>
  <cp:revision>3</cp:revision>
  <dcterms:created xsi:type="dcterms:W3CDTF">2020-04-20T13:57:33Z</dcterms:created>
  <dcterms:modified xsi:type="dcterms:W3CDTF">2020-04-20T14:26:20Z</dcterms:modified>
</cp:coreProperties>
</file>