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25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29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296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782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985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922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18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4580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22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4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526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95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48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37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48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237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04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11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F7FD47-1CE3-DB46-AD69-306CE27C18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333333"/>
                </a:solidFill>
                <a:latin typeface="Arial-BoldMT"/>
              </a:rPr>
              <a:t>Направление "Программирование" в </a:t>
            </a:r>
            <a:r>
              <a:rPr lang="en-US" sz="4000" b="1" dirty="0">
                <a:solidFill>
                  <a:srgbClr val="333333"/>
                </a:solidFill>
                <a:latin typeface="Arial-BoldMT"/>
              </a:rPr>
              <a:t>IT-</a:t>
            </a:r>
            <a:r>
              <a:rPr lang="ru-RU" sz="4000" b="1" dirty="0">
                <a:solidFill>
                  <a:srgbClr val="333333"/>
                </a:solidFill>
                <a:latin typeface="Arial-BoldMT"/>
              </a:rPr>
              <a:t>классе</a:t>
            </a:r>
            <a:endParaRPr lang="ru-RU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407D907-BD71-9A43-B8E0-CA0BBBB5E7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работу выполнил:</a:t>
            </a:r>
          </a:p>
          <a:p>
            <a:r>
              <a:rPr lang="ru-RU" dirty="0"/>
              <a:t>ученик 9 «Е» класса</a:t>
            </a:r>
          </a:p>
          <a:p>
            <a:r>
              <a:rPr lang="ru-RU" dirty="0"/>
              <a:t>Романов Матвей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A0535C-261C-DE40-960E-DBBE25417FA8}"/>
              </a:ext>
            </a:extLst>
          </p:cNvPr>
          <p:cNvSpPr txBox="1"/>
          <p:nvPr/>
        </p:nvSpPr>
        <p:spPr>
          <a:xfrm>
            <a:off x="5181600" y="5753101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dirty="0"/>
              <a:t>Москва 2020</a:t>
            </a:r>
          </a:p>
        </p:txBody>
      </p:sp>
    </p:spTree>
    <p:extLst>
      <p:ext uri="{BB962C8B-B14F-4D97-AF65-F5344CB8AC3E}">
        <p14:creationId xmlns:p14="http://schemas.microsoft.com/office/powerpoint/2010/main" val="239639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672F29-49F3-864B-B28C-935B43EC1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887156-53A5-0341-8B21-11120E81F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Цель и задачи реферата</a:t>
            </a:r>
          </a:p>
          <a:p>
            <a:r>
              <a:rPr lang="ru-RU" dirty="0"/>
              <a:t>Рассматриваемое направление</a:t>
            </a:r>
          </a:p>
          <a:p>
            <a:r>
              <a:rPr lang="ru-RU" dirty="0"/>
              <a:t>Описание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3081827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9F58FF-B57F-E649-B411-8F2739B79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Основная информация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DB9F88-2AAA-9345-B9F5-5A5BBC3BA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Общая характеристика курса</a:t>
            </a:r>
          </a:p>
          <a:p>
            <a:r>
              <a:rPr lang="ru-RU" dirty="0"/>
              <a:t>Участники обучающего курса</a:t>
            </a:r>
          </a:p>
          <a:p>
            <a:r>
              <a:rPr lang="ru-RU" dirty="0"/>
              <a:t>Содержание курса</a:t>
            </a:r>
          </a:p>
        </p:txBody>
      </p:sp>
    </p:spTree>
    <p:extLst>
      <p:ext uri="{BB962C8B-B14F-4D97-AF65-F5344CB8AC3E}">
        <p14:creationId xmlns:p14="http://schemas.microsoft.com/office/powerpoint/2010/main" val="4046924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81D7A8-5B7C-F84A-A870-40126532E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Изучаемые темы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48D4DA-3FCC-584C-873A-B6D7CE31F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Основы алгоритмизации и введение в программирование</a:t>
            </a:r>
          </a:p>
          <a:p>
            <a:r>
              <a:rPr lang="ru-RU" dirty="0"/>
              <a:t>Хранение и обработка информации в базах данных</a:t>
            </a:r>
          </a:p>
          <a:p>
            <a:r>
              <a:rPr lang="ru-RU" dirty="0"/>
              <a:t>Архитектура ЭВМ и операционные системы</a:t>
            </a:r>
          </a:p>
          <a:p>
            <a:r>
              <a:rPr lang="ru-RU" dirty="0"/>
              <a:t>Разработка мобильных приложений</a:t>
            </a:r>
          </a:p>
          <a:p>
            <a:r>
              <a:rPr lang="en-US" dirty="0"/>
              <a:t>Web-</a:t>
            </a:r>
            <a:r>
              <a:rPr lang="ru-RU" dirty="0"/>
              <a:t>программирование</a:t>
            </a:r>
          </a:p>
          <a:p>
            <a:r>
              <a:rPr lang="ru-RU" dirty="0"/>
              <a:t>Программирование </a:t>
            </a:r>
            <a:r>
              <a:rPr lang="en-US" dirty="0"/>
              <a:t>VR </a:t>
            </a:r>
            <a:r>
              <a:rPr lang="ru-RU" dirty="0"/>
              <a:t>и </a:t>
            </a:r>
            <a:r>
              <a:rPr lang="en-US" dirty="0" err="1"/>
              <a:t>AR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773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DDF405-952E-B548-ABC7-F999BC9D0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Перспективы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9D482C-AE1C-8747-B69C-6E8A2A098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Направление будущего образования</a:t>
            </a:r>
          </a:p>
          <a:p>
            <a:r>
              <a:rPr lang="ru-RU" dirty="0"/>
              <a:t>Объекты профессиональной деятельности</a:t>
            </a:r>
          </a:p>
          <a:p>
            <a:r>
              <a:rPr lang="ru-RU" dirty="0"/>
              <a:t>Виды профессиональной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536136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5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Параллакс</vt:lpstr>
      <vt:lpstr>Направление "Программирование" в IT-классе</vt:lpstr>
      <vt:lpstr>Введение</vt:lpstr>
      <vt:lpstr>Основная информация</vt:lpstr>
      <vt:lpstr>Изучаемые темы</vt:lpstr>
      <vt:lpstr>Перспективы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Направление "Программирование" в IT-классе</dc:title>
  <dc:creator>Матвей Романов</dc:creator>
  <cp:lastModifiedBy>Матвей Романов</cp:lastModifiedBy>
  <cp:revision>3</cp:revision>
  <dcterms:created xsi:type="dcterms:W3CDTF">2020-04-16T11:11:43Z</dcterms:created>
  <dcterms:modified xsi:type="dcterms:W3CDTF">2020-04-19T14:38:36Z</dcterms:modified>
</cp:coreProperties>
</file>