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cd8319a2e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cd8319a2e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cd8319a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cd8319a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cd8319a2e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cd8319a2e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d8319a2e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cd8319a2e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d8319a2e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cd8319a2e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cd8319a2e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cd8319a2e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cd8319a2e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cd8319a2e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cd8319a2e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cd8319a2e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cd8319a2e_0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cd8319a2e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pps.who.int/iris/bitstream/handle/10665/97035/9789241548649_rus.pdf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2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35850" y="747950"/>
            <a:ext cx="8520600" cy="19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916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7916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" sz="2400"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Разработка информационного пособия о профилактике кариеса и его осложнений в подростковом возрасте</a:t>
            </a:r>
            <a:endParaRPr sz="24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дипломная работа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598625" y="2833075"/>
            <a:ext cx="3888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дипломная работа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627075" y="3148825"/>
            <a:ext cx="34680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ВЫПОЛНИЛА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ученица  </a:t>
            </a: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 В </a:t>
            </a: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класса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Арсеньева Ангелина Алексеевна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НАУЧНЫЙ РУКОВОДИТЕЛЬ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Огарева Анна Алексеевна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930775" y="4792425"/>
            <a:ext cx="33411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Москва, 2019/2020 г.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214000" y="-62900"/>
            <a:ext cx="85206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1084375" y="269125"/>
            <a:ext cx="7436100" cy="39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Вавилова Т.П. Биологическая химия. Биохимия полости рта. Учебник; ГЭОТАР-Медиа - Москва, 2014.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Боровский Е.В., Иванов В.С., Максимовский Ю.М., Максимовская Л.Н. Терапевтическая стоматология. Учебник / - М.: Медицина, 2001.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Грудянов А.И., Овчиникова В.В. Профилактика воспалительных заболеваний пародонта. 2007.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Курякина Н.В., Савельева Н.А. Стоматологическая профилактика. - М.: Мед. Книга Н.Новгород: Изд-во НГМА, 2003.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Муравянникова Ж.Г. Профилактика стоматологических заболеваний. - Ростов, 2004.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Пахомов Г.Н. Первичная профилактика в стоматологии. М. - Медицина, 1982.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Улитовский С.Б. Индивидуальная гигиеническая программа профилактики стоматологических заболеваний. - М.: Медицинская книга, Н. Новгород: Издательство НГМА, 2003.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Под ред. Безрукова В.М. Справочник по стоматологии / - М.: Медицина, 1998.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Орехова Л.Ю., Кучумова Е.Д., Стюф Я.В., Киселев А.В. Основы профессиональной гигиены полости рта. Учебное пособие - СПб.: 2004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Улитовский С.Б. Энциклопедия профилактической стоматологии. - СПб, 2004.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Научно-практический журнал. Новое в стоматологии. №71392006. стр. 78 - 80. Улитовский С.Б. Гигиена полости рта при заболеваниях пародонта.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 Данилова Л.А., Чайка Н.А. Биохимия полости рта. Учебное пособие. - СПб. Спец Лит, 2012.-62 с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126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 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11700" y="5362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наши дни стоматология стремительно развивается, но, несмотря на это, показатели заболеваемости полости рта высокие. Каждый из нас когда-либо сталкивался с болезнями зубов и полости рта. Стоматологическое здоровье людей является важной проблемой современного общества. Это подтверждается данными эпидемиологического стоматологического обследования </a:t>
            </a:r>
            <a:r>
              <a:rPr lang="ru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https://apps.who.int/iris/bitstream/handle/10665/97035/9789241548649_rus.pdf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</a:t>
            </a:r>
            <a:endParaRPr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Несоблюдение гигиены полости рта в повседневной жизни приводит к различным заболеваниям, таким как стоматит, кариес, периодонтит, пульпит и т.д. Распространенность и интенсивность кариеса сохраняется на сегодняшний день на высоком уровне во всех субъектах Российской Федерации, этим обусловлены как актуальность, так и теоретическая значимость работы.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5" y="3232848"/>
            <a:ext cx="4073775" cy="165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60525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68375" y="421875"/>
            <a:ext cx="8997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достижения цели были поставлены следующие задачи: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67881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Изучить данные эпидемиологического стоматологического обследования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67881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Разработать анкету для определения уровня знаний правил гигиены полости рта у подростков (15-16 лет).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67881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 есть ли связь между распространенностью, интенсивностью кариеса у подростков и незнанием правил гигиены полости рта.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67881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Разработать информационное пособие о профилактике кариеса и его осложнений в подростковом возрасте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550" y="2823572"/>
            <a:ext cx="31750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Гипотеза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508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 из причин низкого уровня гигиены полости рта у подростков является: их незнание основных принципов правильного ухода за полостью рта в домашних условиях, низкая осведомленность о современных методах и средствах профилактики стоматологических заболеваний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225" y="2571750"/>
            <a:ext cx="4317975" cy="22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38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ГЛАВА 1.  Микробиология полости рта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433450" y="2706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1.1. Состав микрофлоры полости рта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Механизм образования зубного налета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25" y="2481150"/>
            <a:ext cx="3069800" cy="23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050" y="1886550"/>
            <a:ext cx="3602998" cy="16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78150"/>
            <a:ext cx="8763900" cy="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ГЛАВА 2. Гигиена полости рта и профилактика стоматологических заболеваний</a:t>
            </a:r>
            <a:endParaRPr/>
          </a:p>
        </p:txBody>
      </p:sp>
      <p:sp>
        <p:nvSpPr>
          <p:cNvPr id="124" name="Google Shape;124;p18"/>
          <p:cNvSpPr txBox="1"/>
          <p:nvPr>
            <p:ph idx="4294967295" type="body"/>
          </p:nvPr>
        </p:nvSpPr>
        <p:spPr>
          <a:xfrm>
            <a:off x="311700" y="1787775"/>
            <a:ext cx="8520600" cy="27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2.1. Средства и методы гигиены полости рта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2.2. Стандартный метод чистки зубов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2.3. Заболевания полости рта, связанные с неудовлетворительной гигиеной полости рта.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941" y="1350850"/>
            <a:ext cx="1806359" cy="14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3460275"/>
            <a:ext cx="57150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50" y="1350850"/>
            <a:ext cx="2133850" cy="14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ГЛАВА 3. Определение уровня знаний правил гигиены полости рта у подростков.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670550"/>
            <a:ext cx="8520600" cy="31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D1C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3.1. Материалы и методы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3.2. Результаты и обсуждение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3.3. Выводы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616" t="0"/>
          <a:stretch/>
        </p:blipFill>
        <p:spPr>
          <a:xfrm>
            <a:off x="0" y="0"/>
            <a:ext cx="5217599" cy="37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600" y="-1587"/>
            <a:ext cx="1963200" cy="11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00" y="8"/>
            <a:ext cx="1963200" cy="118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113" y="1182650"/>
            <a:ext cx="1970168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7325" y="1181063"/>
            <a:ext cx="1970150" cy="118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4125" y="2330075"/>
            <a:ext cx="1964931" cy="11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80800" y="2332175"/>
            <a:ext cx="1963200" cy="11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710325"/>
            <a:ext cx="1953320" cy="11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3325" y="3714231"/>
            <a:ext cx="1953325" cy="117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06650" y="3712265"/>
            <a:ext cx="1953325" cy="1174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-1390750" y="6726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57375" y="18045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проведенного мною анкетирования свидетельствуют о 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связи между распространенностью, интенсивностью кариеса у подростков и незнанием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 гигиены полости рта.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just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низкой осведомленности о современных методах и средствах профилактики стоматологических заболеваний.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 высоким является процент подростков, не соблюдающих стандартные правила гигиены полости рта. Еще больший процент подростков не знает и не использует современные средства профилактики.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050" y="427700"/>
            <a:ext cx="2633374" cy="17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