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B3BE-4C96-4840-A03F-8A1284EBC5B7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846-8531-471C-9538-B87791F6C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8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B3BE-4C96-4840-A03F-8A1284EBC5B7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846-8531-471C-9538-B87791F6C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5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B3BE-4C96-4840-A03F-8A1284EBC5B7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846-8531-471C-9538-B87791F6C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24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B3BE-4C96-4840-A03F-8A1284EBC5B7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846-8531-471C-9538-B87791F6C45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502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B3BE-4C96-4840-A03F-8A1284EBC5B7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846-8531-471C-9538-B87791F6C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471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B3BE-4C96-4840-A03F-8A1284EBC5B7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846-8531-471C-9538-B87791F6C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588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B3BE-4C96-4840-A03F-8A1284EBC5B7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846-8531-471C-9538-B87791F6C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929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B3BE-4C96-4840-A03F-8A1284EBC5B7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846-8531-471C-9538-B87791F6C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94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B3BE-4C96-4840-A03F-8A1284EBC5B7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846-8531-471C-9538-B87791F6C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9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B3BE-4C96-4840-A03F-8A1284EBC5B7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846-8531-471C-9538-B87791F6C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62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B3BE-4C96-4840-A03F-8A1284EBC5B7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846-8531-471C-9538-B87791F6C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22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B3BE-4C96-4840-A03F-8A1284EBC5B7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846-8531-471C-9538-B87791F6C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54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B3BE-4C96-4840-A03F-8A1284EBC5B7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846-8531-471C-9538-B87791F6C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1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B3BE-4C96-4840-A03F-8A1284EBC5B7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846-8531-471C-9538-B87791F6C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32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B3BE-4C96-4840-A03F-8A1284EBC5B7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846-8531-471C-9538-B87791F6C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51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B3BE-4C96-4840-A03F-8A1284EBC5B7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846-8531-471C-9538-B87791F6C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67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B3BE-4C96-4840-A03F-8A1284EBC5B7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846-8531-471C-9538-B87791F6C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96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18AB3BE-4C96-4840-A03F-8A1284EBC5B7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86846-8531-471C-9538-B87791F6C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860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D1632-17D6-4425-855F-DFCAEF639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54085"/>
            <a:ext cx="11264347" cy="2153451"/>
          </a:xfrm>
        </p:spPr>
        <p:txBody>
          <a:bodyPr/>
          <a:lstStyle/>
          <a:p>
            <a:r>
              <a:rPr lang="ru-RU" dirty="0"/>
              <a:t>Какова роль дневников в жизни человека?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56ACFC-D7D3-4D0D-A1C8-3A7083336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0520" y="5837554"/>
            <a:ext cx="8825658" cy="861420"/>
          </a:xfrm>
        </p:spPr>
        <p:txBody>
          <a:bodyPr/>
          <a:lstStyle/>
          <a:p>
            <a:r>
              <a:rPr lang="ru-RU" dirty="0"/>
              <a:t>Выполнила: Прошкина </a:t>
            </a:r>
            <a:r>
              <a:rPr lang="ru-RU" dirty="0" err="1"/>
              <a:t>анастасия</a:t>
            </a:r>
            <a:r>
              <a:rPr lang="ru-RU" dirty="0"/>
              <a:t> </a:t>
            </a:r>
            <a:r>
              <a:rPr lang="ru-RU" dirty="0" err="1"/>
              <a:t>алексеевна</a:t>
            </a:r>
            <a:endParaRPr lang="ru-RU" dirty="0"/>
          </a:p>
          <a:p>
            <a:r>
              <a:rPr lang="ru-RU" dirty="0"/>
              <a:t>Научный руководитель: </a:t>
            </a:r>
            <a:r>
              <a:rPr lang="ru-RU" dirty="0" err="1"/>
              <a:t>каменева</a:t>
            </a:r>
            <a:r>
              <a:rPr lang="ru-RU" dirty="0"/>
              <a:t> </a:t>
            </a:r>
            <a:r>
              <a:rPr lang="ru-RU" dirty="0" err="1"/>
              <a:t>кира</a:t>
            </a:r>
            <a:r>
              <a:rPr lang="ru-RU" dirty="0"/>
              <a:t> </a:t>
            </a:r>
            <a:r>
              <a:rPr lang="ru-RU" dirty="0" err="1"/>
              <a:t>дмитриевна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3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0DC58-B897-4A77-A651-2132378C5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/>
              <a:t>Заключение: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5606C8-E75E-484E-9927-8154DFF6E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заключение мне хотелось бы подчеркнуть, что все люди разные и поэтому каждый человек пишет дневники о-своему и у каждого своё мнение на то или иное. В этом мы уже смогли убедиться на примере мнения людей насчёт дневников и самих дневников великих людей.</a:t>
            </a:r>
          </a:p>
          <a:p>
            <a:r>
              <a:rPr lang="ru-RU" dirty="0"/>
              <a:t>Я могу опровергнуть гипотезу, поставленную ранее в начале исследовательской работы. Нельзя точно сказать, что дневники это важно и что они играют важную роль в жизни человека. Для каждого этого что-то своё. Поэтому в качестве вывода я напишу пословицу, которая полностью сможет опровергнуть гипотезу:</a:t>
            </a:r>
          </a:p>
          <a:p>
            <a:r>
              <a:rPr lang="ru-RU" dirty="0"/>
              <a:t>«Сколько людей, столько и мнений – у каждого своя собственная точка зрения на что-либо».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506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6782B-4E9B-47ED-ABC8-E4298B56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/>
              <a:t>Источники: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704E95-4265-4B1C-AD84-6E579DAC4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https://ru.wikipedia.org/wiki/%D0%94%D0%BD%D0%B5%D0%B2%D0%BD%D0%B8%D0%BA</a:t>
            </a:r>
          </a:p>
          <a:p>
            <a:endParaRPr lang="ru-RU" dirty="0"/>
          </a:p>
          <a:p>
            <a:r>
              <a:rPr lang="ru-RU" dirty="0"/>
              <a:t>https://ru.wikipedia.org/wiki/%D0%91%D0%BB%D0%BE%D0%B3</a:t>
            </a:r>
          </a:p>
          <a:p>
            <a:r>
              <a:rPr lang="ru-RU" dirty="0"/>
              <a:t>http://tolstoy-lit.ru/tolstoy/dnevniki/1854-1857/dnevnik-1857.htm</a:t>
            </a:r>
          </a:p>
          <a:p>
            <a:r>
              <a:rPr lang="ru-RU" dirty="0"/>
              <a:t>http://pushkin-lit.ru/pushkin/text/zametki/dnevniki-pushkina.htm</a:t>
            </a:r>
          </a:p>
          <a:p>
            <a:r>
              <a:rPr lang="ru-RU" dirty="0"/>
              <a:t>http://pushkin-lit.ru/pushkin/text/zametki/licejskij-dnevnik-pushkina.htm</a:t>
            </a:r>
          </a:p>
          <a:p>
            <a:r>
              <a:rPr lang="ru-RU" dirty="0"/>
              <a:t>Также книга Эриха Фромма «Искусство любить».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3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7ADF3-EE2A-4300-8BFF-E97583B77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D26DDB-6774-405C-82EE-BF794D04F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060" y="2163417"/>
            <a:ext cx="6387548" cy="399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7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9250E-78BF-4C2A-9B59-43983C463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/>
              <a:t>Актуальность: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EA55D6-6DD8-474F-89CF-A7D1D03B1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Как раз заключается в смысле последнего абзаца. А именно, это сейчас актуально для людей, у которых не хватает времени на свои думы, ведь иногда это очень важно. Это помогает заняться своим моральным состоянием и уделять больше времени своим мыслям и прочему, что мучает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260549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79E86-D9F4-45F7-9187-B58BA5ACE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/>
              <a:t>Цель: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A6CBE8-1521-45D5-AC36-36209227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Как раз заключается в смысле последнего абзаца. А именно, это сейчас актуально для людей, у которых не хватает времени на свои думы, ведь иногда это очень важно. Это помогает заняться своим моральным состоянием и уделять больше времени своим мыслям и прочему, что мучает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478746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82B58-0FE4-425A-871F-243D84E65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452718"/>
            <a:ext cx="9812295" cy="1400530"/>
          </a:xfrm>
        </p:spPr>
        <p:txBody>
          <a:bodyPr/>
          <a:lstStyle/>
          <a:p>
            <a:r>
              <a:rPr lang="ru-RU" sz="6000" dirty="0"/>
              <a:t>Предмет исследования: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1AA0FE-341B-40AA-928C-BA6E118EA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отражения человека в дневниках и место дневников в жизни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237589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7D477-937D-4F66-9079-654823B4B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/>
              <a:t>Объект исследования: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243824-3708-4122-85F2-A89707BA6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Дневники Л.Н. Толстого, дневники А.С. Пушкина, произведение Эриха Фромма «Искусство любить», моё личное произведение-дневник и абсолютно независимые мнения совершенно разных людей, разного возраста и положения в обществе.</a:t>
            </a:r>
          </a:p>
        </p:txBody>
      </p:sp>
    </p:spTree>
    <p:extLst>
      <p:ext uri="{BB962C8B-B14F-4D97-AF65-F5344CB8AC3E}">
        <p14:creationId xmlns:p14="http://schemas.microsoft.com/office/powerpoint/2010/main" val="4153052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14C78-C70A-40DF-A458-2A3F1C5D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/>
              <a:t>Гипотеза: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7D6E70-E47C-4F38-B1D4-1239FFB22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Дневники играют важную роль в жизни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2946984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18BB6-4C0B-48C2-B322-1AD5ABC95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/>
              <a:t>Задачи исследования: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CE233-B1AF-4288-818B-55A5BCF69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	Подобрать источники </a:t>
            </a:r>
          </a:p>
          <a:p>
            <a:r>
              <a:rPr lang="ru-RU" dirty="0"/>
              <a:t>2.	Прочитать произведения, нужные в ходе работы</a:t>
            </a:r>
          </a:p>
          <a:p>
            <a:r>
              <a:rPr lang="ru-RU" dirty="0"/>
              <a:t>3.	Проанализировать эти произведения</a:t>
            </a:r>
          </a:p>
          <a:p>
            <a:r>
              <a:rPr lang="ru-RU" dirty="0"/>
              <a:t>4.	Написать своё произведения</a:t>
            </a:r>
          </a:p>
          <a:p>
            <a:r>
              <a:rPr lang="ru-RU" dirty="0"/>
              <a:t>5.	Сопоставить своё произведение с произведениями писателей</a:t>
            </a:r>
          </a:p>
          <a:p>
            <a:r>
              <a:rPr lang="ru-RU" dirty="0"/>
              <a:t>6.	Сделать опрос и выявить мнения людей на счёт темы исследовательской работы</a:t>
            </a:r>
          </a:p>
          <a:p>
            <a:r>
              <a:rPr lang="ru-RU" dirty="0"/>
              <a:t>7.	Сделать окончательный анализ</a:t>
            </a:r>
          </a:p>
          <a:p>
            <a:r>
              <a:rPr lang="ru-RU" dirty="0"/>
              <a:t>8.	Опровергнуть или оправдать гипотезу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07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F88A49-2D1C-473E-8C83-FCC7E0D5B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839BA1-D49D-4927-989D-75464694F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8" y="1219200"/>
            <a:ext cx="11847442" cy="5539409"/>
          </a:xfrm>
        </p:spPr>
        <p:txBody>
          <a:bodyPr>
            <a:normAutofit fontScale="55000" lnSpcReduction="20000"/>
          </a:bodyPr>
          <a:lstStyle/>
          <a:p>
            <a:r>
              <a:rPr lang="ru-RU" sz="2200" dirty="0"/>
              <a:t>ВВЕДЕНИЕ………………………………………………………………………………………………………… 3                            </a:t>
            </a:r>
          </a:p>
          <a:p>
            <a:r>
              <a:rPr lang="ru-RU" sz="2200" dirty="0"/>
              <a:t>ГЛАВА ПЕРВАЯ…………………………………………………………………………………………………..4                   </a:t>
            </a:r>
          </a:p>
          <a:p>
            <a:r>
              <a:rPr lang="ru-RU" sz="2200" dirty="0"/>
              <a:t>1.1Что такое дневник?.........................................................................................4</a:t>
            </a:r>
          </a:p>
          <a:p>
            <a:r>
              <a:rPr lang="ru-RU" sz="2200" dirty="0"/>
              <a:t>1.2 Основные причины, по </a:t>
            </a:r>
            <a:r>
              <a:rPr lang="ru-RU" sz="2200" dirty="0" err="1"/>
              <a:t>котырым</a:t>
            </a:r>
            <a:r>
              <a:rPr lang="ru-RU" sz="2200" dirty="0"/>
              <a:t> пишут дневники?....................................6</a:t>
            </a:r>
          </a:p>
          <a:p>
            <a:r>
              <a:rPr lang="ru-RU" sz="2200" dirty="0"/>
              <a:t>1.3 Что такое «блог»?............................................................................................6</a:t>
            </a:r>
          </a:p>
          <a:p>
            <a:r>
              <a:rPr lang="ru-RU" sz="2200" dirty="0"/>
              <a:t>1.4 Существует множество блогов……………………………………………………………………7</a:t>
            </a:r>
          </a:p>
          <a:p>
            <a:r>
              <a:rPr lang="ru-RU" sz="2200" dirty="0"/>
              <a:t>ГЛАВА ВТОРАЯ……………………………………………………………………………………………………8</a:t>
            </a:r>
          </a:p>
          <a:p>
            <a:r>
              <a:rPr lang="ru-RU" sz="2200" dirty="0"/>
              <a:t>2.1 Что присутствует во второй главе?.................................................................8   </a:t>
            </a:r>
          </a:p>
          <a:p>
            <a:r>
              <a:rPr lang="ru-RU" sz="2200" dirty="0"/>
              <a:t>2.2 Почему же мнения людей?.............................................................................8</a:t>
            </a:r>
          </a:p>
          <a:p>
            <a:r>
              <a:rPr lang="ru-RU" sz="2200" dirty="0"/>
              <a:t>2.3 Анализ…………………………....................................................................................9</a:t>
            </a:r>
          </a:p>
          <a:p>
            <a:r>
              <a:rPr lang="ru-RU" sz="2200" dirty="0"/>
              <a:t>2.3.1 Эрих Фромм «Искусство любить»……………………………………………………………10</a:t>
            </a:r>
          </a:p>
          <a:p>
            <a:r>
              <a:rPr lang="ru-RU" sz="2200" dirty="0"/>
              <a:t>2.3.2 Дневники Л.Н. Толстого…………………………………………………………………………..11</a:t>
            </a:r>
          </a:p>
          <a:p>
            <a:r>
              <a:rPr lang="ru-RU" sz="2200" dirty="0"/>
              <a:t>2.3.3 Дневники А.С. Пушкина…………………………………………………………………………..12</a:t>
            </a:r>
          </a:p>
          <a:p>
            <a:r>
              <a:rPr lang="ru-RU" sz="2200" dirty="0"/>
              <a:t>2.3.4 Дневник-автобиография автора исследовательской </a:t>
            </a:r>
          </a:p>
          <a:p>
            <a:r>
              <a:rPr lang="ru-RU" sz="2200" dirty="0"/>
              <a:t>работы……………………………………………………………………………………………………………….14</a:t>
            </a:r>
          </a:p>
          <a:p>
            <a:r>
              <a:rPr lang="ru-RU" sz="2200" dirty="0"/>
              <a:t>2.4 Окончательное сравнение………………………………………………………………………….14</a:t>
            </a:r>
          </a:p>
          <a:p>
            <a:r>
              <a:rPr lang="ru-RU" sz="2200" dirty="0"/>
              <a:t>ЗАКЛЮЧЕНИЕ…………………………………………………………………………………………………….15</a:t>
            </a:r>
          </a:p>
          <a:p>
            <a:r>
              <a:rPr lang="ru-RU" sz="2200" dirty="0"/>
              <a:t>Автобиографичное произведение-дневник от автора исследовательской работы: Анастасии </a:t>
            </a:r>
            <a:r>
              <a:rPr lang="ru-RU" sz="2200" dirty="0" err="1"/>
              <a:t>Прошкиной</a:t>
            </a:r>
            <a:r>
              <a:rPr lang="ru-RU" sz="2200" dirty="0"/>
              <a:t>………………………………………………………………………..16</a:t>
            </a:r>
          </a:p>
          <a:p>
            <a:r>
              <a:rPr lang="ru-RU" sz="2200" dirty="0"/>
              <a:t>Источники………………………………………………………………………………………………………….27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506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71FFD-7D4D-44E0-93D2-ADA06C7C8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/>
              <a:t>Дневники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156B71-D371-4F79-9F3F-3A726874D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669774"/>
            <a:ext cx="10009618" cy="5009322"/>
          </a:xfrm>
        </p:spPr>
        <p:txBody>
          <a:bodyPr>
            <a:normAutofit/>
          </a:bodyPr>
          <a:lstStyle/>
          <a:p>
            <a:r>
              <a:rPr lang="ru-RU" dirty="0"/>
              <a:t>Дневник — совокупность фрагментарных записей, которые делаются для себя, ведутся регулярно и чаще всего сопровождаются указанием даты. Такие записи («записки») организуют индивидуальный опыт и как письменный жанр сопровождают становление индивидуальности в культуре. </a:t>
            </a:r>
          </a:p>
          <a:p>
            <a:r>
              <a:rPr lang="ru-RU" dirty="0"/>
              <a:t>Также если считать дневники жанром, то существуют также и поджанры: автобиография и мемуары. (Мой дневник, к удивлению, имеет поджанр и является в какой-то мере автобиографией).</a:t>
            </a:r>
          </a:p>
          <a:p>
            <a:r>
              <a:rPr lang="ru-RU" dirty="0"/>
              <a:t>Начало широкого распространения подобного интереса к себе и практик его периодического закрепления на письме принято связывать с сентиментализмом и романтизмом в европейской культуре — направлениями, культивирующими личные переживания и субъективное отношение к миру, приверженцы которых не только сами вели дневники, но и заставляли это делать своих героев.</a:t>
            </a:r>
          </a:p>
        </p:txBody>
      </p:sp>
    </p:spTree>
    <p:extLst>
      <p:ext uri="{BB962C8B-B14F-4D97-AF65-F5344CB8AC3E}">
        <p14:creationId xmlns:p14="http://schemas.microsoft.com/office/powerpoint/2010/main" val="3378411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</TotalTime>
  <Words>664</Words>
  <Application>Microsoft Office PowerPoint</Application>
  <PresentationFormat>Широкоэкранный</PresentationFormat>
  <Paragraphs>62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Ион</vt:lpstr>
      <vt:lpstr>Какова роль дневников в жизни человека?</vt:lpstr>
      <vt:lpstr>Актуальность:</vt:lpstr>
      <vt:lpstr>Цель:</vt:lpstr>
      <vt:lpstr>Предмет исследования:</vt:lpstr>
      <vt:lpstr>Объект исследования:</vt:lpstr>
      <vt:lpstr>Гипотеза:</vt:lpstr>
      <vt:lpstr>Задачи исследования:</vt:lpstr>
      <vt:lpstr>Содержание:</vt:lpstr>
      <vt:lpstr>Дневники</vt:lpstr>
      <vt:lpstr>Заключение:</vt:lpstr>
      <vt:lpstr>Источники: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Какова роль дневников в жизни человека?</dc:title>
  <dc:creator>ASUS</dc:creator>
  <cp:lastModifiedBy>ASUS</cp:lastModifiedBy>
  <cp:revision>3</cp:revision>
  <dcterms:created xsi:type="dcterms:W3CDTF">2020-04-20T13:26:03Z</dcterms:created>
  <dcterms:modified xsi:type="dcterms:W3CDTF">2020-04-20T13:52:01Z</dcterms:modified>
</cp:coreProperties>
</file>