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78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B17B-3CD8-4B96-B1B6-96A8AC29D9F1}" type="datetimeFigureOut">
              <a:rPr lang="ru-RU" smtClean="0"/>
              <a:t>23.12.2019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F8F48-7635-4B25-9FA2-6FA8FFAA64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B17B-3CD8-4B96-B1B6-96A8AC29D9F1}" type="datetimeFigureOut">
              <a:rPr lang="ru-RU" smtClean="0"/>
              <a:t>23.12.2019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F8F48-7635-4B25-9FA2-6FA8FFAA64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B17B-3CD8-4B96-B1B6-96A8AC29D9F1}" type="datetimeFigureOut">
              <a:rPr lang="ru-RU" smtClean="0"/>
              <a:t>23.12.2019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F8F48-7635-4B25-9FA2-6FA8FFAA64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B17B-3CD8-4B96-B1B6-96A8AC29D9F1}" type="datetimeFigureOut">
              <a:rPr lang="ru-RU" smtClean="0"/>
              <a:t>23.12.2019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F8F48-7635-4B25-9FA2-6FA8FFAA64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B17B-3CD8-4B96-B1B6-96A8AC29D9F1}" type="datetimeFigureOut">
              <a:rPr lang="ru-RU" smtClean="0"/>
              <a:t>23.12.2019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F8F48-7635-4B25-9FA2-6FA8FFAA64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B17B-3CD8-4B96-B1B6-96A8AC29D9F1}" type="datetimeFigureOut">
              <a:rPr lang="ru-RU" smtClean="0"/>
              <a:t>23.12.2019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F8F48-7635-4B25-9FA2-6FA8FFAA64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B17B-3CD8-4B96-B1B6-96A8AC29D9F1}" type="datetimeFigureOut">
              <a:rPr lang="ru-RU" smtClean="0"/>
              <a:t>23.12.2019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F8F48-7635-4B25-9FA2-6FA8FFAA64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B17B-3CD8-4B96-B1B6-96A8AC29D9F1}" type="datetimeFigureOut">
              <a:rPr lang="ru-RU" smtClean="0"/>
              <a:t>23.12.2019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F8F48-7635-4B25-9FA2-6FA8FFAA64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B17B-3CD8-4B96-B1B6-96A8AC29D9F1}" type="datetimeFigureOut">
              <a:rPr lang="ru-RU" smtClean="0"/>
              <a:t>23.12.2019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F8F48-7635-4B25-9FA2-6FA8FFAA64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B17B-3CD8-4B96-B1B6-96A8AC29D9F1}" type="datetimeFigureOut">
              <a:rPr lang="ru-RU" smtClean="0"/>
              <a:t>23.12.2019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F8F48-7635-4B25-9FA2-6FA8FFAA64B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B17B-3CD8-4B96-B1B6-96A8AC29D9F1}" type="datetimeFigureOut">
              <a:rPr lang="ru-RU" smtClean="0"/>
              <a:t>23.12.2019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7F8F48-7635-4B25-9FA2-6FA8FFAA64B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37F8F48-7635-4B25-9FA2-6FA8FFAA64BA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36FB17B-3CD8-4B96-B1B6-96A8AC29D9F1}" type="datetimeFigureOut">
              <a:rPr lang="ru-RU" smtClean="0"/>
              <a:t>23.12.2019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zon.ru/context/detail/id/31057355/" TargetMode="External"/><Relationship Id="rId2" Type="http://schemas.openxmlformats.org/officeDocument/2006/relationships/hyperlink" Target="https://natureofcode.com/book/chapter-9-the-evolution-of-cod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116632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генератора расписаний на языке 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JavaScript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75856" y="5373216"/>
            <a:ext cx="5184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/>
              <a:t>Создатель: Ткаченко Никита 10 «Б»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Руководитель: Наумов Алексей Леонидович</a:t>
            </a:r>
            <a:endParaRPr lang="ru-RU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484784"/>
            <a:ext cx="6192688" cy="3674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185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476672"/>
            <a:ext cx="79928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 структуру генетического алгоритма и на ее основе разработать программу по генерации расписания на языке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JavaScript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при помощи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Node.js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55776" y="44624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диплома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224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47864" y="46365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1196752"/>
            <a:ext cx="80648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 структуру и особенности генетических алгоритмов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 необходимый для реализации алгоритма материал по языку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JavaScript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Написать программу по генерации расписания на основе генетического алгоритма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8922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1680" y="116632"/>
            <a:ext cx="5004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диплома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976660"/>
            <a:ext cx="79208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Составлять расписания для учебных заведений часто трудоемко и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времязатратно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Мой продукт в идеале позволит автоматически генерировать расписания под разные условия, которые задает сам пользователь. Это позволит сэкономить время и силы на более важные и срочные дела.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44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1680" y="116632"/>
            <a:ext cx="5004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диплома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6480720" cy="4058751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Введение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Глава 1 (теоретическая часть)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Глава 2 (практическая часть)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Заключение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Список литературы</a:t>
            </a:r>
          </a:p>
          <a:p>
            <a:pPr>
              <a:buFont typeface="Courier New" panose="02070309020205020404" pitchFamily="49" charset="0"/>
              <a:buChar char="o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23094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34072" y="118373"/>
            <a:ext cx="2502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1268760"/>
            <a:ext cx="81369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Nature of Code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Daniel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Shiffman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natureofcode.com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/book/chapter-9-the-evolution-of-code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«</a:t>
            </a:r>
            <a:r>
              <a:rPr lang="xh-ZA" sz="2400" dirty="0" smtClean="0"/>
              <a:t>Head </a:t>
            </a:r>
            <a:r>
              <a:rPr lang="xh-ZA" sz="2400" dirty="0"/>
              <a:t>First </a:t>
            </a:r>
            <a:r>
              <a:rPr lang="xh-ZA" sz="2400" dirty="0" smtClean="0"/>
              <a:t>JavaScript</a:t>
            </a:r>
            <a:r>
              <a:rPr lang="ru-RU" sz="2400" dirty="0" smtClean="0"/>
              <a:t>»</a:t>
            </a:r>
            <a:r>
              <a:rPr lang="en-US" sz="2400" dirty="0" smtClean="0"/>
              <a:t>, </a:t>
            </a:r>
            <a:r>
              <a:rPr lang="en-US" sz="2400" dirty="0"/>
              <a:t>Michael Morrison </a:t>
            </a:r>
            <a:r>
              <a:rPr lang="en-US" sz="2400" dirty="0">
                <a:hlinkClick r:id="rId3"/>
              </a:rPr>
              <a:t>https://</a:t>
            </a:r>
            <a:r>
              <a:rPr lang="en-US" sz="2400" dirty="0" err="1">
                <a:hlinkClick r:id="rId3"/>
              </a:rPr>
              <a:t>www.ozon.ru</a:t>
            </a:r>
            <a:r>
              <a:rPr lang="en-US" sz="2400" dirty="0">
                <a:hlinkClick r:id="rId3"/>
              </a:rPr>
              <a:t>/context/detail/id/31057355</a:t>
            </a:r>
            <a:r>
              <a:rPr lang="en-US" sz="2400" dirty="0" smtClean="0">
                <a:hlinkClick r:id="rId3"/>
              </a:rPr>
              <a:t>/</a:t>
            </a: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JavaScript references, https://</a:t>
            </a:r>
            <a:r>
              <a:rPr lang="en-US" sz="2400" dirty="0" err="1"/>
              <a:t>developer.mozilla.org</a:t>
            </a:r>
            <a:r>
              <a:rPr lang="en-US" sz="2400" dirty="0"/>
              <a:t>/</a:t>
            </a:r>
            <a:r>
              <a:rPr lang="en-US" sz="2400" dirty="0" err="1"/>
              <a:t>ru</a:t>
            </a:r>
            <a:r>
              <a:rPr lang="en-US" sz="2400" dirty="0"/>
              <a:t>/docs/Web/JavaScript/Reference</a:t>
            </a:r>
            <a:endParaRPr lang="xh-Z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79286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97</TotalTime>
  <Words>153</Words>
  <Application>Microsoft Office PowerPoint</Application>
  <PresentationFormat>Экран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Соседство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5</cp:revision>
  <dcterms:created xsi:type="dcterms:W3CDTF">2019-12-22T20:42:11Z</dcterms:created>
  <dcterms:modified xsi:type="dcterms:W3CDTF">2019-12-23T12:22:19Z</dcterms:modified>
</cp:coreProperties>
</file>