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1" autoAdjust="0"/>
    <p:restoredTop sz="94660"/>
  </p:normalViewPr>
  <p:slideViewPr>
    <p:cSldViewPr>
      <p:cViewPr>
        <p:scale>
          <a:sx n="50" d="100"/>
          <a:sy n="50" d="100"/>
        </p:scale>
        <p:origin x="2100" y="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chemeClr val="accent5">
                <a:lumMod val="75000"/>
              </a:schemeClr>
            </a:gs>
            <a:gs pos="22000">
              <a:schemeClr val="accent6">
                <a:lumMod val="50000"/>
              </a:schemeClr>
            </a:gs>
            <a:gs pos="85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D2ECF1-2324-4A41-ABED-1594BBC4CDB7}" type="datetimeFigureOut">
              <a:rPr lang="ru-RU" smtClean="0"/>
              <a:t>26.12.2019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C1C66F-0A11-44DA-930C-50EA573A253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134558" cy="172819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Роль театральных постановок в социализации школьников.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996580"/>
            <a:ext cx="6444208" cy="861420"/>
          </a:xfrm>
        </p:spPr>
        <p:txBody>
          <a:bodyPr/>
          <a:lstStyle/>
          <a:p>
            <a:r>
              <a:rPr lang="ru-RU" dirty="0" smtClean="0"/>
              <a:t>Попова Ольга 10Б</a:t>
            </a:r>
          </a:p>
          <a:p>
            <a:r>
              <a:rPr lang="ru-RU" dirty="0" smtClean="0"/>
              <a:t>Консультант – Иванова Екатерина Андреевна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810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Актуальность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2000" y="2806563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Развитие и воспитания подрастающего поколения является важным элементом формирования общества. Поэтому изучение роли театра в социализации ребенка является актуальным.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53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374" y="0"/>
            <a:ext cx="9165374" cy="92447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Цель исследования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564904"/>
            <a:ext cx="7125112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Изучить влияние театра на социализацию подростков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44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324" y="1083766"/>
            <a:ext cx="4572000" cy="2978954"/>
          </a:xfrm>
        </p:spPr>
        <p:txBody>
          <a:bodyPr/>
          <a:lstStyle/>
          <a:p>
            <a:r>
              <a:rPr lang="ru-RU" sz="4400" dirty="0" smtClean="0">
                <a:solidFill>
                  <a:schemeClr val="bg1"/>
                </a:solidFill>
              </a:rPr>
              <a:t>Предмет исследования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02001" y="764704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Объект исследования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8520" y="3724165"/>
            <a:ext cx="2880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Школьный театр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02001" y="2985502"/>
            <a:ext cx="45419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Социализация участников и зрителей театральной постановки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19451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273"/>
            <a:ext cx="7125113" cy="924475"/>
          </a:xfrm>
        </p:spPr>
        <p:txBody>
          <a:bodyPr/>
          <a:lstStyle/>
          <a:p>
            <a:r>
              <a:rPr lang="ru-RU" sz="6000" dirty="0">
                <a:solidFill>
                  <a:schemeClr val="bg1"/>
                </a:solidFill>
              </a:rPr>
              <a:t>Г</a:t>
            </a:r>
            <a:r>
              <a:rPr lang="ru-RU" sz="6000" dirty="0" smtClean="0">
                <a:solidFill>
                  <a:schemeClr val="bg1"/>
                </a:solidFill>
              </a:rPr>
              <a:t>ипотеза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2636912"/>
            <a:ext cx="7812360" cy="405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Театр, как и любое другое искусство, играет огромную роль в социализации подростков.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41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000">
              <a:schemeClr val="accent5">
                <a:lumMod val="75000"/>
              </a:schemeClr>
            </a:gs>
            <a:gs pos="14000">
              <a:schemeClr val="accent6">
                <a:lumMod val="83000"/>
              </a:schemeClr>
            </a:gs>
            <a:gs pos="85000">
              <a:schemeClr val="accent5">
                <a:lumMod val="60000"/>
                <a:lumOff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Задачи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96752"/>
            <a:ext cx="7125112" cy="5419589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Изучить литературу о театре и его значении в психологии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Написать введение к исследованию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Провести опрос среди участников и зрителей постановки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Сделать целостный анализ результатов опроса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Написать первую и вторую главы</a:t>
            </a:r>
          </a:p>
          <a:p>
            <a:pPr>
              <a:buBlip>
                <a:blip r:embed="rId2"/>
              </a:buBlip>
            </a:pPr>
            <a:r>
              <a:rPr lang="ru-RU" sz="2800" dirty="0" smtClean="0">
                <a:solidFill>
                  <a:schemeClr val="tx1"/>
                </a:solidFill>
              </a:rPr>
              <a:t>Подтвердить или опровергнуть гипотезу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43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125113" cy="92447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Источники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2564904"/>
            <a:ext cx="7125112" cy="4051437"/>
          </a:xfrm>
        </p:spPr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chemeClr val="tx1"/>
                </a:solidFill>
              </a:rPr>
              <a:t>Гегель О.Н. «Ширма поднимается выше. Из опыта театрального кружка»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chemeClr val="tx1"/>
                </a:solidFill>
              </a:rPr>
              <a:t>Ершова А.П. «Уроки театра»</a:t>
            </a:r>
          </a:p>
          <a:p>
            <a:pPr>
              <a:buBlip>
                <a:blip r:embed="rId2"/>
              </a:buBlip>
            </a:pPr>
            <a:r>
              <a:rPr lang="ru-RU" sz="2400" dirty="0" smtClean="0">
                <a:solidFill>
                  <a:schemeClr val="tx1"/>
                </a:solidFill>
              </a:rPr>
              <a:t>Берн Э. «Игры, в которые играют люди. Люди, которые играют в игры»</a:t>
            </a:r>
          </a:p>
          <a:p>
            <a:pPr>
              <a:buBlip>
                <a:blip r:embed="rId2"/>
              </a:buBlip>
            </a:pPr>
            <a:r>
              <a:rPr lang="ru-RU" sz="2400" dirty="0" err="1" smtClean="0">
                <a:solidFill>
                  <a:schemeClr val="tx1"/>
                </a:solidFill>
              </a:rPr>
              <a:t>Алянский</a:t>
            </a:r>
            <a:r>
              <a:rPr lang="ru-RU" sz="2400" dirty="0" smtClean="0">
                <a:solidFill>
                  <a:schemeClr val="tx1"/>
                </a:solidFill>
              </a:rPr>
              <a:t> Ю.Л. «Азбука театра, 50 маленьких рассказов о театре»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161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2" y="0"/>
            <a:ext cx="7125113" cy="924475"/>
          </a:xfrm>
        </p:spPr>
        <p:txBody>
          <a:bodyPr/>
          <a:lstStyle/>
          <a:p>
            <a:r>
              <a:rPr lang="ru-RU" sz="6000" dirty="0" smtClean="0">
                <a:solidFill>
                  <a:schemeClr val="bg1"/>
                </a:solidFill>
              </a:rPr>
              <a:t>Оглавление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8304" y="2822587"/>
            <a:ext cx="7125112" cy="4051437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Введение</a:t>
            </a:r>
          </a:p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История развития школьного театра</a:t>
            </a:r>
          </a:p>
          <a:p>
            <a:pPr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Театр как элемент социализации школьников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Заключение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Список литературы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Приложения</a:t>
            </a:r>
          </a:p>
          <a:p>
            <a:pPr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947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06084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Спасибо за внимание!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668666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47</TotalTime>
  <Words>179</Words>
  <Application>Microsoft Office PowerPoint</Application>
  <PresentationFormat>Экран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Courier New</vt:lpstr>
      <vt:lpstr>Trebuchet MS</vt:lpstr>
      <vt:lpstr>Verdana</vt:lpstr>
      <vt:lpstr>Wingdings 2</vt:lpstr>
      <vt:lpstr>Spring</vt:lpstr>
      <vt:lpstr>Роль театральных постановок в социализации школьников.</vt:lpstr>
      <vt:lpstr>Актуальность</vt:lpstr>
      <vt:lpstr>Цель исследования</vt:lpstr>
      <vt:lpstr>Предмет исследования</vt:lpstr>
      <vt:lpstr>Гипотеза</vt:lpstr>
      <vt:lpstr>Задачи</vt:lpstr>
      <vt:lpstr>Источники</vt:lpstr>
      <vt:lpstr>Оглавление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театральных постановок в социализации школьников.</dc:title>
  <dc:creator>МЦКО</dc:creator>
  <cp:lastModifiedBy>Иванова Екатерина Андреевна</cp:lastModifiedBy>
  <cp:revision>6</cp:revision>
  <dcterms:created xsi:type="dcterms:W3CDTF">2019-12-26T08:47:34Z</dcterms:created>
  <dcterms:modified xsi:type="dcterms:W3CDTF">2019-12-26T10:02:00Z</dcterms:modified>
</cp:coreProperties>
</file>