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8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7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9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118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0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30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08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23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5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49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71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0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5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5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9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2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5CAC901-67C5-470D-ABAC-ADF08F75F8B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5A1BE-D9C2-4AC7-9135-01A189612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516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безопасность в интернете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Макарова Мария 10 «В»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15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 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36518"/>
            <a:ext cx="8946541" cy="53721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безопасность становится все более важной и актуальной   темой в настоящее время в связи с массовым приходом в интернет пользователей, почти не подготовленных к угрозам. Чем шире становится сеть интернет , тем больше появляется новых угроз. В сети пользователей подстерегает множество опасностей, и нужно быть предельно внимательным и аккуратным. Собственная халатность приводит к краже личных данных и их использованию злоумышленниками. Невозможно полностью ограничить попадание персональных данных в интернет. Но можно соблюдать некоторые правила, чтобы свести его к минимуму.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пользователи не знают о том, на какие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безопасно переходить по различным ссылкам, на каких сайтах безопасно совершать действия со своей банковской картой (различные переводы и т.д.), как определить подлинность сайта, безопасность нахождения и скачивания файлов с него ,также, какие виды угроз, рекламы представлены в настоящее время.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0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проанализировать угрозы в сети интернет и исследовать то, как обеспечить личную безопасность.</a:t>
            </a:r>
          </a:p>
        </p:txBody>
      </p:sp>
    </p:spTree>
    <p:extLst>
      <p:ext uri="{BB962C8B-B14F-4D97-AF65-F5344CB8AC3E}">
        <p14:creationId xmlns:p14="http://schemas.microsoft.com/office/powerpoint/2010/main" val="195912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 1) выявить угрозы при работе в интернете и определить самые опасные угрозы в сети</a:t>
            </a:r>
          </a:p>
          <a:p>
            <a:r>
              <a:rPr lang="ru-RU" sz="2400" dirty="0"/>
              <a:t>2) рассмотреть способы обмана пользователей  </a:t>
            </a:r>
          </a:p>
          <a:p>
            <a:r>
              <a:rPr lang="ru-RU" sz="2400" dirty="0"/>
              <a:t>3) составить общий свод правил для обеспечения безопасного нахождения пользователя и использования интернета.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00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Методы исследования: Эмпирический. изучение и обобщение, формализация, анализ, гипотетический.</a:t>
            </a:r>
          </a:p>
        </p:txBody>
      </p:sp>
    </p:spTree>
    <p:extLst>
      <p:ext uri="{BB962C8B-B14F-4D97-AF65-F5344CB8AC3E}">
        <p14:creationId xmlns:p14="http://schemas.microsoft.com/office/powerpoint/2010/main" val="118461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92382"/>
            <a:ext cx="8946541" cy="4856017"/>
          </a:xfrm>
        </p:spPr>
        <p:txBody>
          <a:bodyPr>
            <a:normAutofit/>
          </a:bodyPr>
          <a:lstStyle/>
          <a:p>
            <a:r>
              <a:rPr lang="ru-RU" dirty="0"/>
              <a:t>Предметом исследования являлось изучение принципов действия вирусных программ . Необходимо было выяснить, как обеспечить защиту личной информации при работе в интернете. Важно было оценить степень неосведомленности пользователей сети и составить список правил, способных помочь в обеспечении защиты данных. Благодаря  проведенной работе, был составлен список действий, соблюдение которых повысит шанс безопасного нахождения в интернете и поможет пользователям узнать больше новой, а главное-полезной информации о способах борьбы с угрозами в сети. Исходя  из заключения, хочу подтвердить правильность выдвинутой гипотезы о том, что «пользователи, используя  Интернет, помнят об угрозах, которые он содержит». Могу считать, что цель исследования достигнута.</a:t>
            </a:r>
          </a:p>
        </p:txBody>
      </p:sp>
    </p:spTree>
    <p:extLst>
      <p:ext uri="{BB962C8B-B14F-4D97-AF65-F5344CB8AC3E}">
        <p14:creationId xmlns:p14="http://schemas.microsoft.com/office/powerpoint/2010/main" val="49522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46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347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Ион</vt:lpstr>
      <vt:lpstr>Информационная безопасность в интернете</vt:lpstr>
      <vt:lpstr>Актуальность и проблема</vt:lpstr>
      <vt:lpstr>Цель</vt:lpstr>
      <vt:lpstr>Задачи</vt:lpstr>
      <vt:lpstr>Методы</vt:lpstr>
      <vt:lpstr>Вывод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в интернете</dc:title>
  <dc:creator>светлана</dc:creator>
  <cp:lastModifiedBy>светлана</cp:lastModifiedBy>
  <cp:revision>1</cp:revision>
  <dcterms:created xsi:type="dcterms:W3CDTF">2020-04-27T18:40:59Z</dcterms:created>
  <dcterms:modified xsi:type="dcterms:W3CDTF">2020-04-27T18:48:33Z</dcterms:modified>
</cp:coreProperties>
</file>