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5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4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1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3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98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099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F02280-D5FE-409F-8D98-DD94B0DA8D3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49BC24-F1D1-424F-A572-65F33375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soch.ru/ekimov/" TargetMode="External"/><Relationship Id="rId3" Type="http://schemas.openxmlformats.org/officeDocument/2006/relationships/hyperlink" Target="http://cpsy.ru/cit1236.htm" TargetMode="External"/><Relationship Id="rId7" Type="http://schemas.openxmlformats.org/officeDocument/2006/relationships/hyperlink" Target="https://24smi.org/celebrity/3579-aleksandr-solzhenitsyn.htm" TargetMode="External"/><Relationship Id="rId2" Type="http://schemas.openxmlformats.org/officeDocument/2006/relationships/hyperlink" Target="https://lit.1sept.ru/article.php?ID=2001005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zhenitsyn.ru/" TargetMode="External"/><Relationship Id="rId11" Type="http://schemas.openxmlformats.org/officeDocument/2006/relationships/hyperlink" Target="https://studfile.net/preview/3563250/page:3/" TargetMode="External"/><Relationship Id="rId5" Type="http://schemas.openxmlformats.org/officeDocument/2006/relationships/hyperlink" Target="https://arzamas.academy/materials/481" TargetMode="External"/><Relationship Id="rId10" Type="http://schemas.openxmlformats.org/officeDocument/2006/relationships/hyperlink" Target="https://mahaons.ru/mat-i-ditya/solzhenicyn-matrenin-dvor-kratkii-analiz-sudba-glavnoi-geroini-v.html" TargetMode="External"/><Relationship Id="rId4" Type="http://schemas.openxmlformats.org/officeDocument/2006/relationships/hyperlink" Target="https://ru.wikipedia.org/" TargetMode="External"/><Relationship Id="rId9" Type="http://schemas.openxmlformats.org/officeDocument/2006/relationships/hyperlink" Target="https://www.gramota.net/articles/issn_1997-2911_2013_6-1_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013" y="619433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Исследовательская работа</a:t>
            </a:r>
          </a:p>
          <a:p>
            <a:r>
              <a:rPr lang="ru-RU" dirty="0" smtClean="0"/>
              <a:t>на тему</a:t>
            </a:r>
          </a:p>
          <a:p>
            <a:endParaRPr lang="ru-RU" dirty="0" smtClean="0"/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деревни в литературе 20-21в.в.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6568" y="5572883"/>
            <a:ext cx="6715432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/>
              <a:t>выполнила</a:t>
            </a:r>
            <a:r>
              <a:rPr lang="ru-RU" dirty="0" smtClean="0"/>
              <a:t>: Чалая Анастасия Алексеевна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u="sng" dirty="0" smtClean="0"/>
              <a:t>научный руководитель</a:t>
            </a:r>
            <a:r>
              <a:rPr lang="ru-RU" dirty="0" smtClean="0"/>
              <a:t>: Каменева Кира Дмитриевна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6" y="3596306"/>
            <a:ext cx="3910701" cy="2847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385" y="1986117"/>
            <a:ext cx="3948420" cy="3047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3006" r="3118" b="29426"/>
          <a:stretch/>
        </p:blipFill>
        <p:spPr>
          <a:xfrm>
            <a:off x="382536" y="1315513"/>
            <a:ext cx="2167305" cy="21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92" y="1307967"/>
            <a:ext cx="11157098" cy="365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мы рассмотрели термин «Деревенская проза» в русской литературе 20-21вв. и проанализировали некоторые произведения этого направления. В результате проделанной работы гипотеза подтвердилась, в итоге осуществлённого анализа произведений Б.Екимова и А.И.Солженицына мы доказали, что нравственная жизнь людей и изображение деревни в литературе зависят от исторических процессов. Однако,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идеологический, духовный кризис рубежа ХХ – XXI веков породил чувство бессмысленности бытия, что привело к утрате уже давно привычных нравственных ценностей, которые по сути с течением времени у людей глобально меняться не должны.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В итоге, мы понимаем, что если в начале 20 века в образе деревни различали такие нравственные категории, как любовь к ближнему, забота о дорогих людях, традиции и духовность русского народа, то и герои в более поздних рассказах современных писателей деревенщиков, прожив почти всю жизнь и потратив время на отрицание всего, что было заложено веками в русской культуре, ощущают потребность в этих самых истинных ценностях осознают их необходимость.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1116" y="552893"/>
            <a:ext cx="273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95" y="1465357"/>
            <a:ext cx="6993250" cy="494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5754" y="717754"/>
            <a:ext cx="44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8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25" y="16767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данного исследования обусловлена исчезновением образа русской деревни из жизни и соответственно из литературы 20 - начала 21 века, ведь она всегда находилась в центре внимания писателей.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10" y="497346"/>
            <a:ext cx="361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961" y="3231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Глядя на массив деревенской прозы, можно утверждать, что она дала исчерпывающую картину жизни русского крестьянства в ХХ веке, отразив все главные события, оказавшие прямое влияние на его судьбу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3961" y="47853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История показала, что «великий перелом» оказал разрушительное влияние на деревню и привёл к полному распаду её уклада. Поэтому именно эти произведения развивали и будут развивать в своих читателях способность уважать народ и вдумываться в его интересы.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54" y="1756275"/>
            <a:ext cx="4961392" cy="44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4568" y="421230"/>
            <a:ext cx="3588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83" y="1622323"/>
            <a:ext cx="56933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 русских писателей: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Б. Екимова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«Мальчик на велосипеде», «Говори, мама, говори»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А.И.Солженицына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«Матренин двор»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3862033"/>
            <a:ext cx="4530296" cy="254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747" t="5730" r="11037" b="6116"/>
          <a:stretch/>
        </p:blipFill>
        <p:spPr>
          <a:xfrm>
            <a:off x="5189057" y="3862033"/>
            <a:ext cx="1543665" cy="2546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99" y="3862033"/>
            <a:ext cx="4774214" cy="2546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682" y="828903"/>
            <a:ext cx="2192191" cy="2841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040"/>
                    </a14:imgEffect>
                    <a14:imgEffect>
                      <a14:saturation sat="7000"/>
                    </a14:imgEffect>
                  </a14:imgLayer>
                </a14:imgProps>
              </a:ext>
            </a:extLst>
          </a:blip>
          <a:srcRect t="12974" b="7108"/>
          <a:stretch/>
        </p:blipFill>
        <p:spPr>
          <a:xfrm>
            <a:off x="9727297" y="828903"/>
            <a:ext cx="1986116" cy="28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70" y="0"/>
            <a:ext cx="6096000" cy="11459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470" y="1145955"/>
            <a:ext cx="509299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нравственные истоки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жизни деревни.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936" y="778947"/>
            <a:ext cx="3728041" cy="4331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237" y="3410061"/>
            <a:ext cx="4731931" cy="30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083" y="1279151"/>
            <a:ext cx="675521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данного исследования: расширить и углубить знания об исторических процессах, а также сопоставить исторические реалии с изображением деревни в литературе 20-21в.в.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871" y="637954"/>
            <a:ext cx="246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89" y="599052"/>
            <a:ext cx="4245261" cy="2831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47" y="3548617"/>
            <a:ext cx="4330553" cy="2887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08" y="3548618"/>
            <a:ext cx="5135042" cy="28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494" y="1327427"/>
            <a:ext cx="4022650" cy="485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выполнения данной работы, были поставлены следующие задачи: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1.Выявить проблему, гипотезу и актуальность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2.Составить план работы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3.Подобрать источники для последующего проведения сравнительного анализа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4.Прочитать произведения, вошедшие в библиографию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5.Написать введение, первую и вторую главы, а также заключение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6.Сделать вывод, подтвердить или опровергнуть гипотезу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83" y="478466"/>
            <a:ext cx="186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69" y="707912"/>
            <a:ext cx="48768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71" y="3937369"/>
            <a:ext cx="3668233" cy="24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11" y="478465"/>
            <a:ext cx="6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исследовательской работы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288" y="1724699"/>
            <a:ext cx="4490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I.I. Деревенская проза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I.II. Писатели «Деревенщики»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I.III.Зависимость изображения деревни от исторических процессов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произведений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А.И.Солженицына и Б. Екимова)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«Матренин двор»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I.II. «Говори. Мама, говори»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I.III. «Мальчик на велосипеде». Второй жизни не дано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72" y="1443294"/>
            <a:ext cx="4876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457200"/>
            <a:ext cx="42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79" y="1426696"/>
            <a:ext cx="5677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1.Оформление сайта 10 октября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2.Написание введения 11-16 ноября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3.Работа над первой главой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 ноября-20 декабря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4.Предзащита 20 декабря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5.Работа над второй главой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 февраля - 18 марта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6.Чистовая версия исследовательской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работы 3 апреля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Презентация к защите 13 апреля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9264" y="1371177"/>
            <a:ext cx="711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Размещение на сайте темы исследования, эмблемы, графика работы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01956" y="1875988"/>
            <a:ext cx="80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Введение включает в себя актуальность работы, объект и предмет исследования, задачи, а также цель и гипотезу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9264" y="2568485"/>
            <a:ext cx="726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Подбор теоретического материала, обсуждение содержания первой главы, поиск информации, составление плана работы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1956" y="3319517"/>
            <a:ext cx="538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Защита темы, введения и наработок первой главы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1956" y="3811963"/>
            <a:ext cx="726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Подбор материала/источников, консультации с научным руководителем, детальное изучение и анализ выбранных произведений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1956" y="4642960"/>
            <a:ext cx="654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текста, доработка неточностей с научным руководителем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915" y="5550904"/>
            <a:ext cx="601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презентации для защиты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(краткий обзор на исследовательскую работу)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17" y="414670"/>
            <a:ext cx="372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962" y="1116419"/>
            <a:ext cx="11210262" cy="536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А.И.Солженицына «Матренин двор»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 Б.Екимова «Мальчик на велосипеде», «Говори, мама, говори»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Д.И. Писарев. Литературная критика в трех томах. Том третий. Статьи 1865-1868Л., "Художественная литература", 1981Составление, подготовка текста и примечания Ю. С. Сорокина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Малые жанровые формы в творчестве А. СОЛЖЕНИЦЫНА: Художественный мир. Поэтика. Контекст. МЕЖДУНАР. СБ. НАУЧ. ТР. / ОТВ. РЕД. УРМАНОВ А. В. - БЛАГОВЕЩЕНСК: ИЗД-ВО БГПУ, 2011.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про писателей деревенщиков 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https://lit.1sept.ru/article.php?ID=200100503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Цитаты и афоризмы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http://cpsy.ru/cit1236.htm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Деревенская проза —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https://ru.wikipedia.org/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Путеводитель деревенской прозы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https://arzamas.academy/materials/481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Разувалова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Анна. Писатели-«деревенщики «Литература и консервативная идеология 1970-х годов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Солженицына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http://www.solzhenitsyn.ru/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https://24smi.org/celebrity/3579-aleksandr-solzhenitsyn.htm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Екимов. Биография. Интересные факты 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https://www.allsoch.ru/ekimov/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Александра Солженицына [Текст] : учебное пособие для студентов и преподавателей-филологов / А. В. Урманов. - М. : Флинта ; М. : Наука, 2003.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https://www.gramota.net/articles/issn_1997-2911_2013_6-1_23.pdf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Судьба главной героини в рассказе А.И. Солженицына Источник: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https://mahaons.ru/mat-i-ditya/solzhenicyn-matrenin-dvor-kratkii-analiz-sudba-glavnoi-geroini-v.html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Нравственность в истории </a:t>
            </a: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https://studfile.net/preview/3563250/page:3/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4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95</TotalTime>
  <Words>825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Times New Roman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2020-04-13T15:34:24Z</dcterms:created>
  <dcterms:modified xsi:type="dcterms:W3CDTF">2020-04-13T17:10:16Z</dcterms:modified>
</cp:coreProperties>
</file>