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2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3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6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3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7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8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8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2019/12/18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ctrTitle"/>
          </p:nvPr>
        </p:nvSpPr>
        <p:spPr>
          <a:xfrm>
            <a:off x="-1383780" y="1041399"/>
            <a:ext cx="7772400" cy="2387600"/>
          </a:xfrm>
        </p:spPr>
        <p:txBody>
          <a:bodyPr/>
          <a:lstStyle/>
          <a:p>
            <a:endParaRPr lang="en-US" altLang="zh-CN"/>
          </a:p>
        </p:txBody>
      </p:sp>
      <p:sp>
        <p:nvSpPr>
          <p:cNvPr id="104862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/>
          </a:p>
        </p:txBody>
      </p:sp>
      <p:pic>
        <p:nvPicPr>
          <p:cNvPr id="2097158" name="Рисунок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90384" y="0"/>
            <a:ext cx="9924768" cy="7822860"/>
          </a:xfrm>
          <a:prstGeom prst="rect">
            <a:avLst/>
          </a:prstGeom>
        </p:spPr>
      </p:pic>
      <p:pic>
        <p:nvPicPr>
          <p:cNvPr id="2097159" name="Рисунок 209715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32045" y="620058"/>
            <a:ext cx="5209896" cy="5124334"/>
          </a:xfrm>
          <a:prstGeom prst="rect">
            <a:avLst/>
          </a:prstGeom>
        </p:spPr>
      </p:pic>
      <p:sp>
        <p:nvSpPr>
          <p:cNvPr id="1048623" name="TextBox 1048622"/>
          <p:cNvSpPr txBox="1"/>
          <p:nvPr/>
        </p:nvSpPr>
        <p:spPr>
          <a:xfrm>
            <a:off x="5569439" y="1041399"/>
            <a:ext cx="4000000" cy="152349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r>
              <a:rPr lang="en-US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Чалая</a:t>
            </a:r>
            <a:r>
              <a:rPr lang="en-US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Анастасия</a:t>
            </a:r>
            <a:r>
              <a:rPr lang="en-US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Алексеевна</a:t>
            </a:r>
            <a:r>
              <a:rPr lang="en-US" altLang="en" sz="3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1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4" name="TextBox 1048623"/>
          <p:cNvSpPr txBox="1"/>
          <p:nvPr/>
        </p:nvSpPr>
        <p:spPr>
          <a:xfrm>
            <a:off x="5569438" y="2778918"/>
            <a:ext cx="40000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en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r>
              <a:rPr lang="en-US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 Е"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5" name="TextBox 1048624"/>
          <p:cNvSpPr txBox="1"/>
          <p:nvPr/>
        </p:nvSpPr>
        <p:spPr>
          <a:xfrm>
            <a:off x="5569438" y="3602037"/>
            <a:ext cx="4000000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en-US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Каменева</a:t>
            </a:r>
            <a:r>
              <a:rPr lang="en-US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Кира</a:t>
            </a:r>
            <a:r>
              <a:rPr lang="en-US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Дмитриевна</a:t>
            </a:r>
            <a:r>
              <a:rPr lang="en-US" altLang="e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Заголовок 104862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27" name="Подзаголовок 104862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60" name="Рисунок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805262" y="-833247"/>
            <a:ext cx="11949976" cy="13005052"/>
          </a:xfrm>
          <a:prstGeom prst="rect">
            <a:avLst/>
          </a:prstGeom>
        </p:spPr>
      </p:pic>
      <p:sp>
        <p:nvSpPr>
          <p:cNvPr id="1048628" name="TextBox 1048627"/>
          <p:cNvSpPr txBox="1"/>
          <p:nvPr/>
        </p:nvSpPr>
        <p:spPr>
          <a:xfrm>
            <a:off x="3366545" y="368048"/>
            <a:ext cx="2803954" cy="646331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en-US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en-US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29" name="TextBox 1048628"/>
          <p:cNvSpPr txBox="1"/>
          <p:nvPr/>
        </p:nvSpPr>
        <p:spPr>
          <a:xfrm>
            <a:off x="418011" y="1347727"/>
            <a:ext cx="7392418" cy="110799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углубить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</a:t>
            </a:r>
            <a:r>
              <a:rPr lang="en-US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</a:t>
            </a:r>
            <a:endParaRPr lang="en-GB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30" name="TextBox 1048629"/>
          <p:cNvSpPr txBox="1"/>
          <p:nvPr/>
        </p:nvSpPr>
        <p:spPr>
          <a:xfrm>
            <a:off x="811056" y="3135087"/>
            <a:ext cx="7914933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l"/>
            <a:endParaRPr lang="en-GB" sz="3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011" y="2344734"/>
            <a:ext cx="93779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исторические реалии с изображением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деревни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литературе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20-21в.в.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Понять: действительно ли исчезает нравственность в ходе эволюции человека и общества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уступая правовым нормам и социальным регуляторам?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Заголовок 104860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4" name="Подзаголовок 104860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6" name="Рисунок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533866" y="-242973"/>
            <a:ext cx="9791561" cy="8552312"/>
          </a:xfrm>
          <a:prstGeom prst="rect">
            <a:avLst/>
          </a:prstGeom>
        </p:spPr>
      </p:pic>
      <p:sp>
        <p:nvSpPr>
          <p:cNvPr id="1048605" name="TextBox 1048604"/>
          <p:cNvSpPr txBox="1"/>
          <p:nvPr/>
        </p:nvSpPr>
        <p:spPr>
          <a:xfrm>
            <a:off x="2320820" y="475986"/>
            <a:ext cx="4502360" cy="646331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en-US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6" name="TextBox 1048605"/>
          <p:cNvSpPr txBox="1"/>
          <p:nvPr/>
        </p:nvSpPr>
        <p:spPr>
          <a:xfrm>
            <a:off x="1786832" y="1491472"/>
            <a:ext cx="3046291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Б.Екимов</a:t>
            </a:r>
            <a:r>
              <a:rPr lang="en-US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7" name="TextBox 1048606"/>
          <p:cNvSpPr txBox="1"/>
          <p:nvPr/>
        </p:nvSpPr>
        <p:spPr>
          <a:xfrm>
            <a:off x="2320820" y="2012390"/>
            <a:ext cx="4481461" cy="4770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</a:t>
            </a:r>
            <a:r>
              <a:rPr lang="en-US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en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велосипеде</a:t>
            </a:r>
            <a:r>
              <a:rPr lang="ru-RU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en" sz="2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5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8" name="TextBox 1048607"/>
          <p:cNvSpPr txBox="1"/>
          <p:nvPr/>
        </p:nvSpPr>
        <p:spPr>
          <a:xfrm>
            <a:off x="2320820" y="2412276"/>
            <a:ext cx="4082190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Живая</a:t>
            </a:r>
            <a:r>
              <a:rPr lang="en-US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душа</a:t>
            </a:r>
            <a:r>
              <a:rPr lang="ru-RU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9" name="TextBox 1048608"/>
          <p:cNvSpPr txBox="1"/>
          <p:nvPr/>
        </p:nvSpPr>
        <p:spPr>
          <a:xfrm>
            <a:off x="2320820" y="2865426"/>
            <a:ext cx="4000000" cy="49244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</a:t>
            </a:r>
            <a:r>
              <a:rPr lang="en-US" altLang="en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altLang="en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мама</a:t>
            </a:r>
            <a:r>
              <a:rPr lang="en-US" altLang="en" sz="2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</a:t>
            </a:r>
            <a:r>
              <a:rPr lang="ru-RU" altLang="en" sz="26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GB" sz="2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0" name="TextBox 1048609"/>
          <p:cNvSpPr txBox="1"/>
          <p:nvPr/>
        </p:nvSpPr>
        <p:spPr>
          <a:xfrm>
            <a:off x="1624461" y="3509963"/>
            <a:ext cx="40000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914400" lvl="1" indent="-457200">
              <a:buFont typeface="Arial"/>
              <a:buChar char="•"/>
            </a:pPr>
            <a:r>
              <a:rPr 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" altLang="en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Солженицын</a:t>
            </a:r>
            <a:endParaRPr lang="en-GB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11" name="TextBox 1048610"/>
          <p:cNvSpPr txBox="1"/>
          <p:nvPr/>
        </p:nvSpPr>
        <p:spPr>
          <a:xfrm>
            <a:off x="2252809" y="4004274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altLang="en" sz="2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" altLang="en" sz="2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Матрёнин</a:t>
            </a:r>
            <a:r>
              <a:rPr lang="en-US" altLang="en" sz="2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2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двор</a:t>
            </a:r>
            <a:r>
              <a:rPr lang="ru-RU" altLang="en" sz="27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GB" sz="27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0486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13" name="Подзаголовок 10486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7" name="Рисунок 209715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74592" y="-1626586"/>
            <a:ext cx="10241824" cy="9735571"/>
          </a:xfrm>
          <a:prstGeom prst="rect">
            <a:avLst/>
          </a:prstGeom>
        </p:spPr>
      </p:pic>
      <p:sp>
        <p:nvSpPr>
          <p:cNvPr id="1048614" name="TextBox 1048613"/>
          <p:cNvSpPr txBox="1"/>
          <p:nvPr/>
        </p:nvSpPr>
        <p:spPr>
          <a:xfrm>
            <a:off x="3990915" y="939819"/>
            <a:ext cx="1710810" cy="646331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en-US" altLang="en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1098" y="1955353"/>
            <a:ext cx="8539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754" y="1768694"/>
            <a:ext cx="9379132" cy="3496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Выявить проблему, гипотезу и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en-GB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Составить план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</a:t>
            </a:r>
            <a:r>
              <a:rPr lang="en-GB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Подобрать источники для последующего проведения сравнительного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анализа</a:t>
            </a:r>
            <a:r>
              <a:rPr lang="en-GB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Прочитать произведения, вошедшие в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библиографию</a:t>
            </a:r>
            <a:r>
              <a:rPr lang="en-GB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Написать введение, первую и вторую главы, а также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заключение</a:t>
            </a:r>
            <a:r>
              <a:rPr lang="en-GB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Сделать вывод, подтвердить или опровергнуть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гипотезу</a:t>
            </a:r>
            <a:r>
              <a:rPr lang="en-GB" sz="2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04859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7" name="Подзаголовок 104859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4" name="Рисунок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1086459" y="-906060"/>
            <a:ext cx="10230459" cy="8064188"/>
          </a:xfrm>
          <a:prstGeom prst="rect">
            <a:avLst/>
          </a:prstGeom>
        </p:spPr>
      </p:pic>
      <p:sp>
        <p:nvSpPr>
          <p:cNvPr id="1048598" name="TextBox 1048597"/>
          <p:cNvSpPr txBox="1"/>
          <p:nvPr/>
        </p:nvSpPr>
        <p:spPr>
          <a:xfrm>
            <a:off x="2160440" y="1030288"/>
            <a:ext cx="4645309" cy="630942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en-US" altLang="en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en-US" altLang="en" sz="3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GB" sz="35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99" name="TextBox 1048598"/>
          <p:cNvSpPr txBox="1"/>
          <p:nvPr/>
        </p:nvSpPr>
        <p:spPr>
          <a:xfrm>
            <a:off x="1957213" y="2510481"/>
            <a:ext cx="6744863" cy="123110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</a:t>
            </a:r>
            <a:r>
              <a:rPr lang="en-US" alt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истоки </a:t>
            </a:r>
          </a:p>
          <a:p>
            <a:r>
              <a:rPr lang="en" alt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en-US" alt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деревни</a:t>
            </a:r>
            <a:endParaRPr lang="en-GB" sz="3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04858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87" name="Подзаголовок 104858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2" name="Рисунок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34694"/>
            <a:ext cx="9856124" cy="10214132"/>
          </a:xfrm>
          <a:prstGeom prst="rect">
            <a:avLst/>
          </a:prstGeom>
        </p:spPr>
      </p:pic>
      <p:sp>
        <p:nvSpPr>
          <p:cNvPr id="1048588" name="TextBox 1048587"/>
          <p:cNvSpPr txBox="1"/>
          <p:nvPr/>
        </p:nvSpPr>
        <p:spPr>
          <a:xfrm>
            <a:off x="3451859" y="560541"/>
            <a:ext cx="2240281" cy="692497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en-US" altLang="en" sz="39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39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589" name="TextBox 1048588"/>
          <p:cNvSpPr txBox="1"/>
          <p:nvPr/>
        </p:nvSpPr>
        <p:spPr>
          <a:xfrm>
            <a:off x="1457512" y="2087428"/>
            <a:ext cx="6228973" cy="236988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ru-RU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Нравственная жизнь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деревни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литературе</a:t>
            </a:r>
            <a:r>
              <a:rPr lang="ru-RU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зависят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процессов</a:t>
            </a:r>
            <a:r>
              <a:rPr lang="en-US" altLang="en" sz="37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3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04859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601" name="Подзаголовок 104860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5" name="Рисунок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404275" y="-1023814"/>
            <a:ext cx="10474832" cy="7881814"/>
          </a:xfrm>
          <a:prstGeom prst="rect">
            <a:avLst/>
          </a:prstGeom>
        </p:spPr>
      </p:pic>
      <p:sp>
        <p:nvSpPr>
          <p:cNvPr id="1048602" name="TextBox 1048601"/>
          <p:cNvSpPr txBox="1"/>
          <p:nvPr/>
        </p:nvSpPr>
        <p:spPr>
          <a:xfrm>
            <a:off x="3065148" y="460643"/>
            <a:ext cx="3039598" cy="661720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" sz="3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endParaRPr lang="en-GB" sz="3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90" name="TextBox 1048689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sz="280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1853473"/>
            <a:ext cx="85496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данного исследования обусловлена исчезновением образа русской деревни из жизни и соответственно из литературы 20 - начала 21 века, ведь она всегда находилась в центре внимания писателей.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Заголовок 104858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48591" name="Подзаголовок 104859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97153" name="Рисунок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732731"/>
            <a:ext cx="9144000" cy="9590731"/>
          </a:xfrm>
          <a:prstGeom prst="rect">
            <a:avLst/>
          </a:prstGeom>
        </p:spPr>
      </p:pic>
      <p:sp>
        <p:nvSpPr>
          <p:cNvPr id="1048593" name="TextBox 1048592"/>
          <p:cNvSpPr txBox="1"/>
          <p:nvPr/>
        </p:nvSpPr>
        <p:spPr>
          <a:xfrm>
            <a:off x="298589" y="1641793"/>
            <a:ext cx="8682913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GB" sz="2800" dirty="0" smtClean="0">
              <a:solidFill>
                <a:srgbClr val="000000"/>
              </a:solidFill>
            </a:endParaRPr>
          </a:p>
          <a:p>
            <a:endParaRPr lang="en" sz="2800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74720" y="14761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115648" y="2997498"/>
            <a:ext cx="4526280" cy="646331"/>
          </a:xfrm>
          <a:prstGeom prst="rect">
            <a:avLst/>
          </a:prstGeom>
          <a:solidFill>
            <a:srgbClr val="FD6B6B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188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RNE-L21</dc:creator>
  <cp:lastModifiedBy>HP</cp:lastModifiedBy>
  <cp:revision>13</cp:revision>
  <dcterms:created xsi:type="dcterms:W3CDTF">2015-05-11T09:30:45Z</dcterms:created>
  <dcterms:modified xsi:type="dcterms:W3CDTF">2019-12-18T15:21:23Z</dcterms:modified>
</cp:coreProperties>
</file>