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8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2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9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2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9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65BCB9-C7E2-49BF-B46A-E8F5795679AB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B779A9-4458-48F3-BE45-5AEA04F2A76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79400"/>
            <a:ext cx="10916920" cy="4045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исторических реалий в произведениях художественной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801" y="4430220"/>
            <a:ext cx="7010400" cy="17927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Исследование ученика 10 «е» класса </a:t>
            </a:r>
          </a:p>
          <a:p>
            <a:r>
              <a:rPr lang="ru-RU" dirty="0" smtClean="0"/>
              <a:t>Сахарова Ивана </a:t>
            </a:r>
          </a:p>
          <a:p>
            <a:r>
              <a:rPr lang="ru-RU" dirty="0" smtClean="0"/>
              <a:t>Научный руководитель </a:t>
            </a:r>
          </a:p>
          <a:p>
            <a:r>
              <a:rPr lang="ru-RU" dirty="0" smtClean="0"/>
              <a:t>Каменева Кира Дмитриевна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68" y="4366407"/>
            <a:ext cx="304826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1)Расширить знание об историческом периоде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2)углубить знания эпохи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3)сопоставить факты истории.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64" y="2887148"/>
            <a:ext cx="4752736" cy="30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8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Евгения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Водолазкина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«Авиатор»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62768"/>
            <a:ext cx="4645877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1)Прочитать роман Евгения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Водолазкина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«Авиатор»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2)Составить план работы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3)Провести беседу с научным руководителем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4)Собрать информацию об изучаемом периоде.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5)Сделать выводы подтвердить или опровергнуть теорию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202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связь истории и литературы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9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7494"/>
            <a:ext cx="10058400" cy="40233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исторические реалии отображены в литературе субъективно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880" y="1858434"/>
            <a:ext cx="10058400" cy="4023360"/>
          </a:xfrm>
        </p:spPr>
        <p:txBody>
          <a:bodyPr>
            <a:normAutofit/>
          </a:bodyPr>
          <a:lstStyle/>
          <a:p>
            <a:pPr marL="384048" lvl="2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моей работы обусловлена тем, что в наше время люди не отличают художественный вымысел от настоящей истории.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5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2844800"/>
            <a:ext cx="10287000" cy="116586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110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Ретро</vt:lpstr>
      <vt:lpstr>Изображение исторических реалий в произведениях художественной литературы</vt:lpstr>
      <vt:lpstr>Цель </vt:lpstr>
      <vt:lpstr>Объект исследования</vt:lpstr>
      <vt:lpstr>Задачи</vt:lpstr>
      <vt:lpstr>Предмет исследования</vt:lpstr>
      <vt:lpstr>Гипотеза</vt:lpstr>
      <vt:lpstr>Актуальность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исторических реалий в произведениях художественной литературы</dc:title>
  <dc:creator>vano&amp;vovan</dc:creator>
  <cp:lastModifiedBy>vano&amp;vovan</cp:lastModifiedBy>
  <cp:revision>12</cp:revision>
  <dcterms:created xsi:type="dcterms:W3CDTF">2019-12-21T09:35:47Z</dcterms:created>
  <dcterms:modified xsi:type="dcterms:W3CDTF">2019-12-22T14:37:23Z</dcterms:modified>
</cp:coreProperties>
</file>