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30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1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7605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112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399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60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479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92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73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896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46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9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94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1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15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5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5FCA1-03B1-4668-9691-1A2B0C79368C}" type="datetimeFigureOut">
              <a:rPr lang="ru-RU" smtClean="0"/>
              <a:t>12.3.20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CA0392-AA3A-4469-9C9C-3CCC199AA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8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5747" y="2243497"/>
            <a:ext cx="9144000" cy="12590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Помощь в подготовке к ОГЭ по математике по теме "Графики функций"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33498" y="3995529"/>
            <a:ext cx="4366591" cy="131792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Руководитель: Сумарокова </a:t>
            </a:r>
            <a:r>
              <a:rPr lang="ru-RU" dirty="0">
                <a:solidFill>
                  <a:schemeClr val="tx1"/>
                </a:solidFill>
              </a:rPr>
              <a:t>В.Ф.</a:t>
            </a:r>
            <a:endParaRPr lang="ru-RU" b="0" dirty="0" smtClean="0">
              <a:solidFill>
                <a:schemeClr val="tx1"/>
              </a:solidFill>
              <a:effectLst/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Выполнил: Луценко Владимир</a:t>
            </a:r>
            <a:r>
              <a:rPr lang="ru-RU" dirty="0">
                <a:solidFill>
                  <a:schemeClr val="tx1"/>
                </a:solidFill>
              </a:rPr>
              <a:t> </a:t>
            </a:r>
            <a:endParaRPr lang="ru-RU" b="0" dirty="0" smtClean="0">
              <a:solidFill>
                <a:schemeClr val="tx1"/>
              </a:solidFill>
              <a:effectLst/>
            </a:endParaRPr>
          </a:p>
          <a:p>
            <a:r>
              <a:rPr lang="ru-RU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17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Цель </a:t>
            </a:r>
            <a:r>
              <a:rPr lang="ru-RU" dirty="0" smtClean="0"/>
              <a:t>исследования: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8996" y="1699413"/>
            <a:ext cx="8596668" cy="3880773"/>
          </a:xfrm>
        </p:spPr>
        <p:txBody>
          <a:bodyPr/>
          <a:lstStyle/>
          <a:p>
            <a:r>
              <a:rPr lang="ru-RU" dirty="0" smtClean="0"/>
              <a:t>Найти подход к людям с различными типами мышления и помочь им в подготовке к ОГЭ по математике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81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Определить типы мышления </a:t>
            </a:r>
            <a:r>
              <a:rPr lang="ru-RU" dirty="0" smtClean="0"/>
              <a:t>учащихся 9-го класса</a:t>
            </a:r>
          </a:p>
          <a:p>
            <a:pPr fontAlgn="base"/>
            <a:r>
              <a:rPr lang="ru-RU" dirty="0" smtClean="0"/>
              <a:t>На основании полученных результатов подготовить урок</a:t>
            </a:r>
            <a:endParaRPr lang="ru-RU" dirty="0"/>
          </a:p>
          <a:p>
            <a:pPr fontAlgn="base"/>
            <a:r>
              <a:rPr lang="ru-RU" dirty="0" smtClean="0"/>
              <a:t>Подвести итоги эффективности обучения </a:t>
            </a:r>
          </a:p>
          <a:p>
            <a:pPr fontAlgn="base"/>
            <a:r>
              <a:rPr lang="ru-RU" dirty="0" smtClean="0"/>
              <a:t>Сделать выводы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04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Актуальность исследования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794" y="1930400"/>
            <a:ext cx="9782607" cy="4983658"/>
          </a:xfrm>
        </p:spPr>
        <p:txBody>
          <a:bodyPr>
            <a:normAutofit/>
          </a:bodyPr>
          <a:lstStyle/>
          <a:p>
            <a:r>
              <a:rPr lang="ru-RU" dirty="0"/>
              <a:t>В последние годы математические методы исследования все больше проникают в такие науки, как химия, биология, лингвистика, медицина, педагогика, психология, право, археология. Резкое усиление влияния математики на развитие науки и производства, расширение сферы применения математических знаний и умений, процесс математизации основных областей человеческой деятельности усиливают значение полноценного математического образования для каждого школьника нашей страны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Актуальность </a:t>
            </a:r>
            <a:r>
              <a:rPr lang="ru-RU" dirty="0"/>
              <a:t>исследования проблемы развития математического мышления старшеклассников обусловлена качественными изменениями потребностей общества, что в свою очередь требует подготовки творчески мыслящих людей, владеющих навыками исследовательской работы, где инструментом, как известно, является математика. Вот почему мою работу можно назвать актуальной.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4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Методы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7964" y="1659657"/>
            <a:ext cx="8596668" cy="3880773"/>
          </a:xfrm>
        </p:spPr>
        <p:txBody>
          <a:bodyPr/>
          <a:lstStyle/>
          <a:p>
            <a:r>
              <a:rPr lang="ru-RU" dirty="0" smtClean="0"/>
              <a:t>Выдвижение гипотезы</a:t>
            </a:r>
          </a:p>
          <a:p>
            <a:r>
              <a:rPr lang="ru-RU" dirty="0" smtClean="0"/>
              <a:t>Сбор информации</a:t>
            </a:r>
          </a:p>
          <a:p>
            <a:r>
              <a:rPr lang="ru-RU" dirty="0" smtClean="0"/>
              <a:t>Анализ информации</a:t>
            </a:r>
          </a:p>
          <a:p>
            <a:r>
              <a:rPr lang="ru-RU" dirty="0" smtClean="0"/>
              <a:t>Практическое применение полученной информации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20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исследования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Введение</a:t>
            </a:r>
          </a:p>
          <a:p>
            <a:pPr fontAlgn="base"/>
            <a:r>
              <a:rPr lang="ru-RU" dirty="0" smtClean="0"/>
              <a:t>Первая глава: теоретическая часть</a:t>
            </a:r>
            <a:endParaRPr lang="ru-RU" dirty="0"/>
          </a:p>
          <a:p>
            <a:pPr fontAlgn="base"/>
            <a:r>
              <a:rPr lang="ru-RU" dirty="0" smtClean="0"/>
              <a:t>Вторая глава: практическая часть</a:t>
            </a:r>
            <a:endParaRPr lang="ru-RU" dirty="0"/>
          </a:p>
          <a:p>
            <a:pPr fontAlgn="base"/>
            <a:r>
              <a:rPr lang="ru-RU" dirty="0" smtClean="0"/>
              <a:t>Заключение </a:t>
            </a:r>
          </a:p>
          <a:p>
            <a:pPr fontAlgn="base"/>
            <a:r>
              <a:rPr lang="ru-RU" dirty="0" smtClean="0"/>
              <a:t>Список используемой литературы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58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Литература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Ливер </a:t>
            </a:r>
            <a:r>
              <a:rPr lang="ru-RU" dirty="0" smtClean="0"/>
              <a:t>Б.Л</a:t>
            </a:r>
            <a:r>
              <a:rPr lang="ru-RU" dirty="0"/>
              <a:t>. Обучение всего класса. — Новосибирск, </a:t>
            </a:r>
            <a:r>
              <a:rPr lang="ru-RU" dirty="0" smtClean="0"/>
              <a:t>1994</a:t>
            </a:r>
          </a:p>
          <a:p>
            <a:r>
              <a:rPr lang="ru-RU" dirty="0"/>
              <a:t> Кричевский Р. Л., </a:t>
            </a:r>
            <a:r>
              <a:rPr lang="ru-RU" dirty="0" err="1"/>
              <a:t>Дубовская</a:t>
            </a:r>
            <a:r>
              <a:rPr lang="ru-RU" dirty="0"/>
              <a:t> Е. М. Социальная психология малой группы: Учебное пособие для вузов. — М.: Аспект Пресс, </a:t>
            </a:r>
            <a:r>
              <a:rPr lang="ru-RU" dirty="0" smtClean="0"/>
              <a:t>2001</a:t>
            </a:r>
          </a:p>
          <a:p>
            <a:r>
              <a:rPr lang="ru-RU" dirty="0" smtClean="0"/>
              <a:t>В.А. </a:t>
            </a:r>
            <a:r>
              <a:rPr lang="ru-RU" dirty="0" err="1" smtClean="0"/>
              <a:t>Крутецкий</a:t>
            </a:r>
            <a:r>
              <a:rPr lang="ru-RU" dirty="0" smtClean="0"/>
              <a:t> «Исследование </a:t>
            </a:r>
            <a:r>
              <a:rPr lang="ru-RU" dirty="0"/>
              <a:t>специальных способностей, их структуры и условий формирования и </a:t>
            </a:r>
            <a:r>
              <a:rPr lang="ru-RU" dirty="0" smtClean="0"/>
              <a:t>развития»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8723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206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Помощь в подготовке к ОГЭ по математике по теме "Графики функций" </vt:lpstr>
      <vt:lpstr>Цель исследования:  </vt:lpstr>
      <vt:lpstr>Задачи  </vt:lpstr>
      <vt:lpstr>Актуальность исследования  </vt:lpstr>
      <vt:lpstr>Методы исследования</vt:lpstr>
      <vt:lpstr>Структура исследования  </vt:lpstr>
      <vt:lpstr>Литература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Помощь в подготовке к ОГЭ по математике по теме "Графики функций" </dc:title>
  <dc:creator>Владимир Луценко</dc:creator>
  <cp:lastModifiedBy>Владимир Луценко</cp:lastModifiedBy>
  <cp:revision>7</cp:revision>
  <dcterms:created xsi:type="dcterms:W3CDTF">2020-03-11T23:16:34Z</dcterms:created>
  <dcterms:modified xsi:type="dcterms:W3CDTF">2020-03-11T23:42:10Z</dcterms:modified>
</cp:coreProperties>
</file>