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22E3-AF15-4532-9835-14485E8B43BF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466F-0716-41EB-A4B7-82E37B4F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1%D0%BA%D0%BE%D0%B2%D1%81%D0%BA%D0%B0%D1%8F_%D1%8D%D0%BB%D0%B5%D0%BA%D1%82%D1%80%D0%BE%D0%BD%D0%BD%D0%B0%D1%8F_%D1%88%D0%BA%D0%BE%D0%BB%D0%B0" TargetMode="External"/><Relationship Id="rId2" Type="http://schemas.openxmlformats.org/officeDocument/2006/relationships/hyperlink" Target="https://www.mos.ru/city/projects/mes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-ege.sdamgia.ru/test?id=6120133&amp;nt=True&amp;pub=False" TargetMode="External"/><Relationship Id="rId4" Type="http://schemas.openxmlformats.org/officeDocument/2006/relationships/hyperlink" Target="https://mcrkpo.ru/setevoe-izdanie/realizuem-megaproekty-mesh-i-gotov-k-uchebe-zhizni-i-trudu/16405-moskovskaya-elektronnaya-shkola-kak-instrument-standartizatsii-i-upravleniya-kachestvom-obrazovaniya-cherez-formirovanie-vnutrennej-sistemy-upravleniya-znaniyami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chebnik.mos.ru/catalogue/material_view/lesson_templates/15121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772400" cy="1928826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ИНДИВИДУАЛЬНАЯ ПРОФИЛЬНАЯ</a:t>
            </a:r>
            <a:r>
              <a:rPr lang="ru-RU" sz="1800" dirty="0"/>
              <a:t> </a:t>
            </a:r>
            <a:r>
              <a:rPr lang="ru-RU" sz="1800" dirty="0" smtClean="0"/>
              <a:t>РАБОТА</a:t>
            </a:r>
            <a:br>
              <a:rPr lang="ru-RU" sz="1800" dirty="0" smtClean="0"/>
            </a:br>
            <a:r>
              <a:rPr lang="ru-RU" sz="1800" dirty="0" smtClean="0"/>
              <a:t> на тему:</a:t>
            </a:r>
            <a:br>
              <a:rPr lang="ru-RU" sz="1800" dirty="0" smtClean="0"/>
            </a:br>
            <a:r>
              <a:rPr lang="ru-RU" sz="1800" b="1" dirty="0" smtClean="0"/>
              <a:t>Влияние </a:t>
            </a:r>
            <a:r>
              <a:rPr lang="ru-RU" sz="1800" b="1" dirty="0"/>
              <a:t>МЭШ на качество усвоения материала на уроках информатики</a:t>
            </a:r>
            <a:br>
              <a:rPr lang="ru-RU" sz="1800" b="1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cs typeface="Aharoni" panose="02010803020104030203" pitchFamily="2" charset="-79"/>
              </a:rPr>
              <a:t>Выполнил</a:t>
            </a: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ru-RU" sz="1400" dirty="0" smtClean="0">
                <a:cs typeface="Aharoni" panose="02010803020104030203" pitchFamily="2" charset="-79"/>
              </a:rPr>
              <a:t>Парфёнов Иван Николаевич</a:t>
            </a:r>
          </a:p>
          <a:p>
            <a:r>
              <a:rPr lang="ru-RU" sz="1400" dirty="0" smtClean="0">
                <a:cs typeface="Aharoni" panose="02010803020104030203" pitchFamily="2" charset="-79"/>
              </a:rPr>
              <a:t>консультант:  </a:t>
            </a:r>
            <a:r>
              <a:rPr lang="ru-RU" sz="1400" dirty="0" err="1" smtClean="0">
                <a:cs typeface="Aharoni" panose="02010803020104030203" pitchFamily="2" charset="-79"/>
              </a:rPr>
              <a:t>Барышев</a:t>
            </a:r>
            <a:r>
              <a:rPr lang="ru-RU" sz="1400" dirty="0" smtClean="0">
                <a:cs typeface="Aharoni" panose="02010803020104030203" pitchFamily="2" charset="-79"/>
              </a:rPr>
              <a:t> Юрий Николаевич</a:t>
            </a:r>
            <a:endParaRPr lang="ru-RU" sz="1400" dirty="0"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ru-RU" dirty="0"/>
              <a:t>Моё исследование нацелено на изучение системы Московской Электронной Школы и пользу от её применения на уроках информатики в 10 классе. Своей работой я </a:t>
            </a:r>
            <a:r>
              <a:rPr lang="ru-RU" dirty="0" smtClean="0"/>
              <a:t>хочу помочь ребятам поднять уровень знаний с помощью проведения теста и показать урок на темы, в которых были допущены ошибки.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Изучить систему Московской Электронной </a:t>
            </a:r>
            <a:r>
              <a:rPr lang="ru-RU" dirty="0" smtClean="0"/>
              <a:t>Школы</a:t>
            </a:r>
          </a:p>
          <a:p>
            <a:r>
              <a:rPr lang="ru-RU" dirty="0" smtClean="0"/>
              <a:t>2. Провести тест по информатике.</a:t>
            </a:r>
          </a:p>
          <a:p>
            <a:r>
              <a:rPr lang="ru-RU" dirty="0" smtClean="0"/>
              <a:t>3. Выяснить в каких номерах были допущены ошибки.</a:t>
            </a:r>
            <a:endParaRPr lang="ru-RU" dirty="0" smtClean="0"/>
          </a:p>
          <a:p>
            <a:r>
              <a:rPr lang="ru-RU" dirty="0"/>
              <a:t>4</a:t>
            </a:r>
            <a:r>
              <a:rPr lang="ru-RU" dirty="0" smtClean="0"/>
              <a:t>.Провести </a:t>
            </a:r>
            <a:r>
              <a:rPr lang="ru-RU" dirty="0" smtClean="0"/>
              <a:t>урок по информатике в 10 классе с использованием системы МЭШ 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.Провести еще один тест и выявить пользу от использования МЭШ.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 моего исследования заключается в повсеместном внедрении системы электронного образования в школах Москвы.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Измерение</a:t>
            </a:r>
          </a:p>
          <a:p>
            <a:r>
              <a:rPr lang="ru-RU" dirty="0" smtClean="0"/>
              <a:t>Наблюдение</a:t>
            </a:r>
            <a:endParaRPr lang="ru-RU" i="1" dirty="0" smtClean="0"/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Синтез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Что такое МЭШ?</a:t>
            </a:r>
          </a:p>
          <a:p>
            <a:pPr lvl="0"/>
            <a:r>
              <a:rPr lang="ru-RU" dirty="0" smtClean="0"/>
              <a:t> Московская электронная школа как инструмент стандартизации и управления качеством образования, через формирование Внутренней системы управления знаниями</a:t>
            </a:r>
          </a:p>
          <a:p>
            <a:pPr lvl="0"/>
            <a:r>
              <a:rPr lang="ru-RU" dirty="0" smtClean="0"/>
              <a:t>Сравнительный анализ урока по информатике с использованием системы МЭШ и без него.</a:t>
            </a:r>
          </a:p>
          <a:p>
            <a:pPr lvl="0"/>
            <a:r>
              <a:rPr lang="ru-RU" dirty="0" smtClean="0"/>
              <a:t>Использование инструментария Московской Электронной Школы положительно влияет на усвоение материала на уроках информатики</a:t>
            </a:r>
          </a:p>
          <a:p>
            <a:pPr lvl="0"/>
            <a:r>
              <a:rPr lang="ru-RU" dirty="0" smtClean="0"/>
              <a:t>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МЭШ(</a:t>
            </a:r>
            <a:r>
              <a:rPr lang="en-US" dirty="0" smtClean="0">
                <a:hlinkClick r:id="rId2"/>
              </a:rPr>
              <a:t>https://www.mos.ru/city/projects/mesh/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Информация о МЭШ (</a:t>
            </a:r>
            <a:r>
              <a:rPr lang="en-US" dirty="0" smtClean="0">
                <a:hlinkClick r:id="rId3"/>
              </a:rPr>
              <a:t>https://ru.wikipedia.org/wiki/%D0%9C%D0%BE%D1%81%D0%BA%D0%BE%D0%B2%D1%81%D0%BA%D0%B0%D1%8F_%D1%8D%D0%BB%D0%B5%D0%BA%D1%82%D1%80%D0%BE%D0%BD%D0%BD%D0%B0%D1%8F_%D1%88%D0%BA%D0%BE%D0%BB%D0%B0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МЭШ(</a:t>
            </a:r>
            <a:r>
              <a:rPr lang="en-US" dirty="0" smtClean="0">
                <a:hlinkClick r:id="rId4"/>
              </a:rPr>
              <a:t>https://mcrkpo.ru/setevoe-izdanie/realizuem-megaproekty-mesh-i-gotov-k-uchebe-zhizni-i-trudu/16405-moskovskaya-elektronnaya-shkola-kak-instrument-standartizatsii-i-upravleniya-kachestvom-obrazovaniya-cherez-formirovanie-vnutrennej-sistemy-upravleniya-znaniyami.html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Решу </a:t>
            </a:r>
            <a:r>
              <a:rPr lang="ru-RU" dirty="0" err="1" smtClean="0"/>
              <a:t>егэ</a:t>
            </a:r>
            <a:r>
              <a:rPr lang="ru-RU" dirty="0" smtClean="0"/>
              <a:t>(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inf-ege.sdamgia.ru/test?id=6120133&amp;nt=True&amp;pub=False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Урок МЭШ(</a:t>
            </a:r>
            <a:r>
              <a:rPr lang="ru-RU" u="sng" dirty="0">
                <a:hlinkClick r:id="rId5"/>
              </a:rPr>
              <a:t>https://</a:t>
            </a:r>
            <a:r>
              <a:rPr lang="ru-RU" u="sng" dirty="0" smtClean="0">
                <a:hlinkClick r:id="rId5"/>
              </a:rPr>
              <a:t>inf-ege.sdamgia.ru/test?id=6120133&amp;nt=True&amp;pub=False</a:t>
            </a:r>
            <a:r>
              <a:rPr lang="ru-RU" u="sng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1.По </a:t>
            </a:r>
            <a:r>
              <a:rPr lang="ru-RU" sz="2400" dirty="0"/>
              <a:t>итогам данного теста выяснилось, что у ребят есть недочеты по некоторым номерам, чаще всего это был 20 номер на тему: Анализ программы с циклами и условными операторами; Кодирование чисел. Системы счисления</a:t>
            </a:r>
            <a:r>
              <a:rPr lang="en-US" sz="2400" dirty="0"/>
              <a:t>; </a:t>
            </a:r>
            <a:r>
              <a:rPr lang="en-US" sz="2400" dirty="0" err="1"/>
              <a:t>Анализ</a:t>
            </a:r>
            <a:r>
              <a:rPr lang="en-US" sz="2400" dirty="0"/>
              <a:t> </a:t>
            </a:r>
            <a:r>
              <a:rPr lang="en-US" sz="2400" dirty="0" err="1"/>
              <a:t>информационных</a:t>
            </a:r>
            <a:r>
              <a:rPr lang="en-US" sz="2400" dirty="0"/>
              <a:t> </a:t>
            </a:r>
            <a:r>
              <a:rPr lang="en-US" sz="2400" dirty="0" err="1"/>
              <a:t>моделей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Тест выполнили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Ветошкин</a:t>
            </a:r>
            <a:r>
              <a:rPr lang="ru-RU" sz="2400" dirty="0" smtClean="0"/>
              <a:t> Кирилл </a:t>
            </a:r>
            <a:r>
              <a:rPr lang="en-US" sz="2400" dirty="0" smtClean="0"/>
              <a:t>–</a:t>
            </a:r>
            <a:r>
              <a:rPr lang="ru-RU" sz="2400" dirty="0" smtClean="0"/>
              <a:t> выполнил 16</a:t>
            </a:r>
            <a:r>
              <a:rPr lang="en-US" sz="2400" dirty="0" smtClean="0"/>
              <a:t>/</a:t>
            </a:r>
            <a:r>
              <a:rPr lang="ru-RU" sz="2400" dirty="0" smtClean="0"/>
              <a:t>27</a:t>
            </a:r>
          </a:p>
          <a:p>
            <a:pPr marL="0" indent="0">
              <a:buNone/>
            </a:pPr>
            <a:r>
              <a:rPr lang="ru-RU" sz="2400" dirty="0" smtClean="0"/>
              <a:t>Алисов Алексей –выполнил 19</a:t>
            </a:r>
            <a:r>
              <a:rPr lang="en-US" sz="2400" dirty="0" smtClean="0"/>
              <a:t>/</a:t>
            </a:r>
            <a:r>
              <a:rPr lang="ru-RU" sz="2400" dirty="0" smtClean="0"/>
              <a:t>27</a:t>
            </a:r>
          </a:p>
          <a:p>
            <a:pPr marL="0" indent="0">
              <a:buNone/>
            </a:pPr>
            <a:r>
              <a:rPr lang="ru-RU" sz="2400" dirty="0" smtClean="0"/>
              <a:t>Павлов Даниил –выполнил </a:t>
            </a:r>
            <a:r>
              <a:rPr lang="en-US" sz="2400" dirty="0" smtClean="0"/>
              <a:t>19/27</a:t>
            </a:r>
          </a:p>
          <a:p>
            <a:pPr marL="0" indent="0">
              <a:buNone/>
            </a:pPr>
            <a:r>
              <a:rPr lang="ru-RU" sz="2400" dirty="0" smtClean="0"/>
              <a:t>Соколов Илья –выполнил </a:t>
            </a:r>
            <a:r>
              <a:rPr lang="en-US" sz="2400" dirty="0" smtClean="0"/>
              <a:t>17</a:t>
            </a:r>
            <a:r>
              <a:rPr lang="ru-RU" sz="2400" dirty="0" smtClean="0"/>
              <a:t>/27</a:t>
            </a:r>
          </a:p>
          <a:p>
            <a:r>
              <a:rPr lang="ru-RU" sz="2400" dirty="0" smtClean="0"/>
              <a:t>Был проведен урок с использованием МЭШ</a:t>
            </a:r>
            <a:r>
              <a:rPr lang="en-US" sz="2400" dirty="0" smtClean="0"/>
              <a:t>:</a:t>
            </a:r>
            <a:r>
              <a:rPr lang="en-US" sz="2400" dirty="0">
                <a:hlinkClick r:id="rId2"/>
              </a:rPr>
              <a:t> https://</a:t>
            </a:r>
            <a:r>
              <a:rPr lang="en-US" sz="2400" dirty="0" smtClean="0">
                <a:hlinkClick r:id="rId2"/>
              </a:rPr>
              <a:t>uchebnik.mos.ru/catalogue/material_view/lesson_templates/1512136</a:t>
            </a:r>
            <a:endParaRPr lang="en-US" sz="2400" dirty="0" smtClean="0"/>
          </a:p>
          <a:p>
            <a:r>
              <a:rPr lang="ru-RU" sz="2400" dirty="0" smtClean="0"/>
              <a:t>В результате урока, был проведен еще один такой же тест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ru-RU" sz="2400" dirty="0" err="1"/>
              <a:t>Ветошкин</a:t>
            </a:r>
            <a:r>
              <a:rPr lang="ru-RU" sz="2400" dirty="0"/>
              <a:t> Кирилл </a:t>
            </a:r>
            <a:r>
              <a:rPr lang="en-US" sz="2400" dirty="0"/>
              <a:t>–</a:t>
            </a:r>
            <a:r>
              <a:rPr lang="ru-RU" sz="2400" dirty="0"/>
              <a:t> выполнил </a:t>
            </a:r>
            <a:r>
              <a:rPr lang="en-US" sz="2400" dirty="0" smtClean="0"/>
              <a:t>20/</a:t>
            </a:r>
            <a:r>
              <a:rPr lang="ru-RU" sz="2400" dirty="0"/>
              <a:t>27</a:t>
            </a:r>
          </a:p>
          <a:p>
            <a:pPr marL="0" indent="0">
              <a:buNone/>
            </a:pPr>
            <a:r>
              <a:rPr lang="ru-RU" sz="2400" dirty="0"/>
              <a:t>Алисов Алексей –выполнил </a:t>
            </a:r>
            <a:r>
              <a:rPr lang="en-US" sz="2400" dirty="0" smtClean="0"/>
              <a:t>23/</a:t>
            </a:r>
            <a:r>
              <a:rPr lang="ru-RU" sz="2400" dirty="0"/>
              <a:t>27</a:t>
            </a:r>
          </a:p>
          <a:p>
            <a:pPr marL="0" indent="0">
              <a:buNone/>
            </a:pPr>
            <a:r>
              <a:rPr lang="ru-RU" sz="2400" dirty="0"/>
              <a:t>Павлов Даниил –выполнил </a:t>
            </a:r>
            <a:r>
              <a:rPr lang="ru-RU" sz="2400" dirty="0" smtClean="0"/>
              <a:t>2</a:t>
            </a:r>
            <a:r>
              <a:rPr lang="en-US" sz="2400" dirty="0"/>
              <a:t>1</a:t>
            </a:r>
            <a:r>
              <a:rPr lang="en-US" sz="2400" dirty="0" smtClean="0"/>
              <a:t>/27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Соколов Илья –выполнил 21/27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85973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332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ИНДИВИДУАЛЬНАЯ ПРОФИЛЬНАЯ РАБОТА  на тему: Влияние МЭШ на качество усвоения материала на уроках информатики </vt:lpstr>
      <vt:lpstr>Цель проекта</vt:lpstr>
      <vt:lpstr>Задачи</vt:lpstr>
      <vt:lpstr>Актуальность</vt:lpstr>
      <vt:lpstr>Методы исследования</vt:lpstr>
      <vt:lpstr>Оглавление </vt:lpstr>
      <vt:lpstr>Источники</vt:lpstr>
      <vt:lpstr>Заключение.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МЭШ на качество усвоения материала на уроках информатики</dc:title>
  <dc:creator>20par</dc:creator>
  <cp:lastModifiedBy>Ученик</cp:lastModifiedBy>
  <cp:revision>110</cp:revision>
  <dcterms:created xsi:type="dcterms:W3CDTF">2020-01-07T09:19:07Z</dcterms:created>
  <dcterms:modified xsi:type="dcterms:W3CDTF">2020-03-12T09:58:24Z</dcterms:modified>
</cp:coreProperties>
</file>