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22E3-AF15-4532-9835-14485E8B43BF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466F-0716-41EB-A4B7-82E37B4F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22E3-AF15-4532-9835-14485E8B43BF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466F-0716-41EB-A4B7-82E37B4F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22E3-AF15-4532-9835-14485E8B43BF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466F-0716-41EB-A4B7-82E37B4F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22E3-AF15-4532-9835-14485E8B43BF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466F-0716-41EB-A4B7-82E37B4F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22E3-AF15-4532-9835-14485E8B43BF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466F-0716-41EB-A4B7-82E37B4F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22E3-AF15-4532-9835-14485E8B43BF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466F-0716-41EB-A4B7-82E37B4F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22E3-AF15-4532-9835-14485E8B43BF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466F-0716-41EB-A4B7-82E37B4F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22E3-AF15-4532-9835-14485E8B43BF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466F-0716-41EB-A4B7-82E37B4F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22E3-AF15-4532-9835-14485E8B43BF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466F-0716-41EB-A4B7-82E37B4F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22E3-AF15-4532-9835-14485E8B43BF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466F-0716-41EB-A4B7-82E37B4F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22E3-AF15-4532-9835-14485E8B43BF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466F-0716-41EB-A4B7-82E37B4F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E22E3-AF15-4532-9835-14485E8B43BF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B466F-0716-41EB-A4B7-82E37B4F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E%D1%81%D0%BA%D0%BE%D0%B2%D1%81%D0%BA%D0%B0%D1%8F_%D1%8D%D0%BB%D0%B5%D0%BA%D1%82%D1%80%D0%BE%D0%BD%D0%BD%D0%B0%D1%8F_%D1%88%D0%BA%D0%BE%D0%BB%D0%B0" TargetMode="External"/><Relationship Id="rId2" Type="http://schemas.openxmlformats.org/officeDocument/2006/relationships/hyperlink" Target="https://www.mos.ru/city/projects/mesh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crkpo.ru/setevoe-izdanie/realizuem-megaproekty-mesh-i-gotov-k-uchebe-zhizni-i-trudu/16405-moskovskaya-elektronnaya-shkola-kak-instrument-standartizatsii-i-upravleniya-kachestvom-obrazovaniya-cherez-formirovanie-vnutrennej-sistemy-upravleniya-znaniyami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428736"/>
            <a:ext cx="7772400" cy="1928826"/>
          </a:xfrm>
        </p:spPr>
        <p:txBody>
          <a:bodyPr>
            <a:normAutofit/>
          </a:bodyPr>
          <a:lstStyle/>
          <a:p>
            <a:pPr fontAlgn="base"/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ИНДИВИДУАЛЬНАЯ ПРОФИЛЬНАЯ</a:t>
            </a:r>
            <a:r>
              <a:rPr lang="ru-RU" sz="1800" dirty="0"/>
              <a:t> </a:t>
            </a:r>
            <a:r>
              <a:rPr lang="ru-RU" sz="1800" dirty="0" smtClean="0"/>
              <a:t>РАБОТА</a:t>
            </a:r>
            <a:br>
              <a:rPr lang="ru-RU" sz="1800" dirty="0" smtClean="0"/>
            </a:br>
            <a:r>
              <a:rPr lang="ru-RU" sz="1800" dirty="0" smtClean="0"/>
              <a:t> на тему:</a:t>
            </a:r>
            <a:br>
              <a:rPr lang="ru-RU" sz="1800" dirty="0" smtClean="0"/>
            </a:br>
            <a:r>
              <a:rPr lang="ru-RU" sz="1800" b="1" dirty="0" smtClean="0"/>
              <a:t>Влияние </a:t>
            </a:r>
            <a:r>
              <a:rPr lang="ru-RU" sz="1800" b="1" dirty="0"/>
              <a:t>МЭШ на качество усвоения материала на уроках информатики</a:t>
            </a:r>
            <a:br>
              <a:rPr lang="ru-RU" sz="1800" b="1" dirty="0"/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Выполнил</a:t>
            </a:r>
            <a:r>
              <a:rPr lang="en-US" sz="1400" dirty="0" smtClean="0"/>
              <a:t>:</a:t>
            </a:r>
            <a:r>
              <a:rPr lang="ru-RU" sz="1400" dirty="0" smtClean="0"/>
              <a:t>Парфёнов Иван Николаевич</a:t>
            </a:r>
          </a:p>
          <a:p>
            <a:r>
              <a:rPr lang="ru-RU" sz="1400" dirty="0" smtClean="0"/>
              <a:t>консультант:  </a:t>
            </a:r>
            <a:r>
              <a:rPr lang="ru-RU" sz="1400" dirty="0" err="1" smtClean="0"/>
              <a:t>Барышев</a:t>
            </a:r>
            <a:r>
              <a:rPr lang="ru-RU" sz="1400" dirty="0" smtClean="0"/>
              <a:t> Юрий Николаевич</a:t>
            </a: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r>
              <a:rPr lang="ru-RU" dirty="0"/>
              <a:t>Моё исследование нацелено на изучение системы Московской Электронной Школы и пользу от её применения на уроках информатики в 10 классе. Своей работой я хочу показать, что такое электронное образование в России и как его используют в старшей школе, а также предложить свою модель электронной образовательной системы школы будущего.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Изучить систему Московской Электронной Школы</a:t>
            </a:r>
          </a:p>
          <a:p>
            <a:r>
              <a:rPr lang="ru-RU" dirty="0" smtClean="0"/>
              <a:t>2.Провести урок по информатике в 10 классе с использованием системы МЭШ </a:t>
            </a:r>
          </a:p>
          <a:p>
            <a:r>
              <a:rPr lang="ru-RU" dirty="0" smtClean="0"/>
              <a:t>3. Провести такой — же урок по информатике, но без использования системы МЭШ. </a:t>
            </a:r>
          </a:p>
          <a:p>
            <a:r>
              <a:rPr lang="ru-RU" dirty="0" smtClean="0"/>
              <a:t>4. Выявить пользу от использования МЭШ.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актуальность моего исследования заключается в повсеместном внедрении системы электронного образования в школах Москвы.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Измерение</a:t>
            </a:r>
            <a:endParaRPr lang="ru-RU" dirty="0" smtClean="0"/>
          </a:p>
          <a:p>
            <a:r>
              <a:rPr lang="ru-RU" dirty="0" smtClean="0"/>
              <a:t>Наблюдение</a:t>
            </a:r>
            <a:endParaRPr lang="ru-RU" i="1" dirty="0" smtClean="0"/>
          </a:p>
          <a:p>
            <a:r>
              <a:rPr lang="ru-RU" dirty="0" smtClean="0"/>
              <a:t>Анализ</a:t>
            </a:r>
          </a:p>
          <a:p>
            <a:r>
              <a:rPr lang="ru-RU" dirty="0" smtClean="0"/>
              <a:t>Синтез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Оглавление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Что такое МЭШ?</a:t>
            </a:r>
          </a:p>
          <a:p>
            <a:pPr lvl="0"/>
            <a:r>
              <a:rPr lang="ru-RU" dirty="0" smtClean="0"/>
              <a:t> Московская электронная школа как инструмент стандартизации и управления качеством образования, через формирование Внутренней системы управления знаниями</a:t>
            </a:r>
          </a:p>
          <a:p>
            <a:pPr lvl="0"/>
            <a:r>
              <a:rPr lang="ru-RU" dirty="0" smtClean="0"/>
              <a:t>Сравнительный анализ урока по информатике с использованием системы МЭШ и без него.</a:t>
            </a:r>
          </a:p>
          <a:p>
            <a:pPr lvl="0"/>
            <a:r>
              <a:rPr lang="ru-RU" dirty="0" smtClean="0"/>
              <a:t>Использование инструментария Московской Электронной Школы положительно влияет на усвоение материала на уроках информатики</a:t>
            </a:r>
          </a:p>
          <a:p>
            <a:pPr lvl="0"/>
            <a:r>
              <a:rPr lang="ru-RU" dirty="0" smtClean="0"/>
              <a:t>Заключение.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МЭШ(</a:t>
            </a:r>
            <a:r>
              <a:rPr lang="en-US" dirty="0" smtClean="0">
                <a:hlinkClick r:id="rId2"/>
              </a:rPr>
              <a:t>https://www.mos.ru/city/projects/mesh/</a:t>
            </a:r>
            <a:r>
              <a:rPr lang="ru-RU" dirty="0" smtClean="0"/>
              <a:t>)</a:t>
            </a:r>
          </a:p>
          <a:p>
            <a:r>
              <a:rPr lang="ru-RU" dirty="0" smtClean="0"/>
              <a:t>Информация о МЭШ (</a:t>
            </a:r>
            <a:r>
              <a:rPr lang="en-US" dirty="0" smtClean="0">
                <a:hlinkClick r:id="rId3"/>
              </a:rPr>
              <a:t>https://ru.wikipedia.org/wiki/%D0%9C%D0%BE%D1%81%D0%BA%D0%BE%D0%B2%D1%81%D0%BA%D0%B0%D1%8F_%D1%8D%D0%BB%D0%B5%D0%BA%D1%82%D1%80%D0%BE%D0%BD%D0%BD%D0%B0%D1%8F_%D1%88%D0%BA%D0%BE%D0%BB%D0%B0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dirty="0" smtClean="0"/>
              <a:t>МЭШ(</a:t>
            </a:r>
            <a:r>
              <a:rPr lang="en-US" dirty="0" smtClean="0">
                <a:hlinkClick r:id="rId4"/>
              </a:rPr>
              <a:t>https://mcrkpo.ru/setevoe-izdanie/realizuem-megaproekty-mesh-i-gotov-k-uchebe-zhizni-i-trudu/16405-moskovskaya-elektronnaya-shkola-kak-instrument-standartizatsii-i-upravleniya-kachestvom-obrazovaniya-cherez-formirovanie-vnutrennej-sistemy-upravleniya-znaniyami.html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</TotalTime>
  <Words>186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ИНДИВИДУАЛЬНАЯ ПРОФИЛЬНАЯ РАБОТА  на тему: Влияние МЭШ на качество усвоения материала на уроках информатики </vt:lpstr>
      <vt:lpstr>Цель проекта</vt:lpstr>
      <vt:lpstr>Задачи</vt:lpstr>
      <vt:lpstr>Актуальность</vt:lpstr>
      <vt:lpstr>Методы исследования</vt:lpstr>
      <vt:lpstr>Оглавление 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МЭШ на качество усвоения материала на уроках информатики</dc:title>
  <dc:creator>20par</dc:creator>
  <cp:lastModifiedBy>20par</cp:lastModifiedBy>
  <cp:revision>104</cp:revision>
  <dcterms:created xsi:type="dcterms:W3CDTF">2020-01-07T09:19:07Z</dcterms:created>
  <dcterms:modified xsi:type="dcterms:W3CDTF">2020-02-05T17:47:33Z</dcterms:modified>
</cp:coreProperties>
</file>