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8" r:id="rId9"/>
    <p:sldId id="262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0" autoAdjust="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5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0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5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3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02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9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7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4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D3B1-AE86-4E0F-9EA6-FBEF0BB6752E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164E44-87F3-42B8-8F10-E23ACBBF594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6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r.rssda.su/methodology/" TargetMode="External"/><Relationship Id="rId2" Type="http://schemas.openxmlformats.org/officeDocument/2006/relationships/hyperlink" Target="https://gerbovnik.ru/arms/2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D2CE3-7909-400F-8E28-5436F17DC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Надгробия храма богоявления господня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97BF45-987B-499E-8007-91AAE7F19D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Автор: ученица 10 «А» Минеева Анастасия</a:t>
            </a:r>
          </a:p>
          <a:p>
            <a:r>
              <a:rPr lang="ru-RU" dirty="0"/>
              <a:t>Консультант: </a:t>
            </a:r>
            <a:r>
              <a:rPr lang="ru-RU" dirty="0" err="1"/>
              <a:t>Меньшинина</a:t>
            </a:r>
            <a:r>
              <a:rPr lang="ru-RU" dirty="0"/>
              <a:t> Елена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9140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BFFB8B-7BF8-4FAC-AF0B-8C9E0FA956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r="-565" b="23"/>
          <a:stretch/>
        </p:blipFill>
        <p:spPr bwMode="auto">
          <a:xfrm>
            <a:off x="1622148" y="354218"/>
            <a:ext cx="3129314" cy="6189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7C83F9-28A3-4F37-B2D7-EF55F753C3F6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9" t="33575" r="25000" b="32473"/>
          <a:stretch/>
        </p:blipFill>
        <p:spPr bwMode="auto">
          <a:xfrm>
            <a:off x="5999148" y="354218"/>
            <a:ext cx="3104884" cy="6189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26586B-64C0-4A07-A23A-0A68D46AEBEC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09745" y="-1"/>
            <a:ext cx="1182255" cy="12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69A565B-ABE8-4B58-9F07-9CA13011EA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0" y="145185"/>
            <a:ext cx="4197869" cy="5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A67FF5-ACDC-49FF-8F59-528BB863C11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9" t="12736" r="27548" b="55"/>
          <a:stretch/>
        </p:blipFill>
        <p:spPr bwMode="auto">
          <a:xfrm>
            <a:off x="6003636" y="145185"/>
            <a:ext cx="3976196" cy="589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63233C-B9E9-4B89-8E00-91627E6333C6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00509" y="0"/>
            <a:ext cx="1191491" cy="12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00E168-AC27-4C8A-B533-D2121FF39D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46" y="214745"/>
            <a:ext cx="3587634" cy="642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9B80A-9240-484C-A5A4-87244A782173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3754" r="11529" b="24648"/>
          <a:stretch/>
        </p:blipFill>
        <p:spPr bwMode="auto">
          <a:xfrm>
            <a:off x="6096000" y="214745"/>
            <a:ext cx="3587634" cy="6428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8856E2-F531-416D-933C-E4411672A83D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35854" y="1"/>
            <a:ext cx="1256146" cy="13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521" y="317410"/>
            <a:ext cx="9371333" cy="716632"/>
          </a:xfrm>
        </p:spPr>
        <p:txBody>
          <a:bodyPr/>
          <a:lstStyle/>
          <a:p>
            <a:r>
              <a:rPr lang="ru-RU" dirty="0" smtClean="0"/>
              <a:t>Библиографический список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785" y="1982624"/>
            <a:ext cx="9602069" cy="348372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Снегирев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И.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Богоявленский монастырь в Москве, на Никольской улице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Л.А.Беляев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Древние монастыри Москвы (конец XIII – начало XV вв.) по данным археологии/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Л.А.Беляев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Русское средневековое надгробие. Белокаменные плиты Москвы и Северо-Восточной Руси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XIII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XVII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вв. М.,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199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Программа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«Святыни Москвы», канал «Союз», выпуск от 10 июня 2013/ «Вера. Надежда. Любовь»: Храм Богоявления Господня в Китай-городе, трансляция по каналу «Доверие»/ Телепрограмма церковно-научного центра «Православная Энциклопедия»: Монастыри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Москвы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 Общий гербовник дворянских родов всероссийской империи. – Режим доступа: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gerbovnik.ru/arms/2.html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 Статья Википедии о храме Богоявления Господня. – Режим доступа: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https://ru.wikipedia.org/wiki/Богоявленский_монастырь_(Москва)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 https://ru.wikipedia.org/wiki/Голицыны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Статья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«Свод русских надписей». – Режим доступа: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https://cir.rssda.su/methodology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Статья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«Древнерусские надгробия». – Режим доступа: e-vestnik.ru/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/drevnerusskie_nadgrobiya_5455/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2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7FAA50-E265-4069-BACC-8F884D019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769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AC05CB-B1B7-4CDE-8F3B-0B81E566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09F9B0-C74C-4D51-AACD-3BAF57DDA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Ознакомиться с захоронениями некрополя в храма Богоявления Господня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Создать подробное описание трех захоронений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Расшифровать и зафиксировать информацию на надгробных плитах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553F9B-B5E7-4AAF-90E2-E73B9CA6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B9B273-6966-4CA4-AD4C-E0162DA83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Основная проблема изучения надгробных надписей заключается в том, что текст на белом камне порой не выдерживает испытание временем, подвергается различным деформациям, стирается, а иногда восприятие информации на старославянском языке бывает довольно нелегкой задачей</a:t>
            </a:r>
          </a:p>
        </p:txBody>
      </p:sp>
    </p:spTree>
    <p:extLst>
      <p:ext uri="{BB962C8B-B14F-4D97-AF65-F5344CB8AC3E}">
        <p14:creationId xmlns:p14="http://schemas.microsoft.com/office/powerpoint/2010/main" val="9964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509D6-6AD2-4C2E-AECB-84E1DD32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F7708A-538E-4392-B0B1-7D06CB06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015732"/>
            <a:ext cx="10083304" cy="4037749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Изучить надгробия храма Богоявления Господня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Изучить технологию написания надгробных надписей 18 века 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Изучить герб княжеского рода Голицыных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Изучить такую историческую дисциплину, как эпиграфика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Освоить технологию расшифровки надгробных надписей для создания прорисовки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Ознакомиться с правильной формой фиксирования и описания надгробных памятников. 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Создать подробное описание надгробных надписей с прорисовкой и расшифровкой каждого надгробия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4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769AA-4A5F-4E32-9E6B-46759F4F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20316C-8047-4092-B183-A02863A4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2015732"/>
            <a:ext cx="9807080" cy="3918343"/>
          </a:xfrm>
        </p:spPr>
        <p:txBody>
          <a:bodyPr>
            <a:normAutofit fontScale="77500" lnSpcReduction="20000"/>
          </a:bodyPr>
          <a:lstStyle/>
          <a:p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1.Отфотографировать надгробные плиты</a:t>
            </a:r>
          </a:p>
          <a:p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2.Сделать контурный рисунок с помощью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Photoshop</a:t>
            </a: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SketchBook</a:t>
            </a:r>
            <a:endParaRPr lang="ru-RU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3.Расшифровать надгробные надписи и восстановить деформированный текст</a:t>
            </a:r>
          </a:p>
          <a:p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4.Определить личности, чьи захоронения находятся в некрополе (кто это, к какому княжескому роду принадлежит)</a:t>
            </a:r>
          </a:p>
          <a:p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5. Изучить гербовник (гербы на надгробных плитах княжеского рода Голицыных)</a:t>
            </a:r>
          </a:p>
          <a:p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6. Изучить форму записи самого текста (что писали в начале, что в конце, в каком порядке)</a:t>
            </a:r>
          </a:p>
          <a:p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7. Создать продукт- портфолио и специальные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QR</a:t>
            </a: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 коды с фотографиями, расшифрованным и восстановленным текстом надгробий, информацией о захороненной личности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F336D-1F81-41BF-964E-7E2E9A79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Эпиграфика Средневековой Руси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A738D6-99D7-45EA-A6C6-001E79CFA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91" l="429" r="16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3" y="2578547"/>
            <a:ext cx="9904306" cy="2644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EB6A3B-713B-4D1C-A3EE-28D60CE69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3" b="98660" l="16464" r="33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4" y="2627216"/>
            <a:ext cx="9722025" cy="2595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38B882-900C-4961-AD76-70A873D5E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0" b="100000" l="33286" r="49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7" y="2667290"/>
            <a:ext cx="9904306" cy="2644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A8C52A7-7B18-4617-9527-BA9A864EA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678" r="66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81" y="2731679"/>
            <a:ext cx="9603275" cy="25640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4760C09-FB30-4E92-836D-184476364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500" r="83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81" y="2699370"/>
            <a:ext cx="9784152" cy="26123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57E667D-7D73-49AB-A9F4-4BB689B1D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" b="99464" l="81603" r="99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20" y="2731450"/>
            <a:ext cx="9784153" cy="261237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22CA209-04D1-4787-81C2-61DC00ECF19F}"/>
              </a:ext>
            </a:extLst>
          </p:cNvPr>
          <p:cNvSpPr/>
          <p:nvPr/>
        </p:nvSpPr>
        <p:spPr>
          <a:xfrm>
            <a:off x="3717303" y="54222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A3A3A"/>
                </a:solidFill>
                <a:latin typeface="Georgia" panose="02040502050405020303" pitchFamily="18" charset="0"/>
              </a:rPr>
              <a:t>Использование условных цветовых схем, рассчитанных математическими алгоритмами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25BC61-F5B5-41EB-AE72-9FCF2079A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258967"/>
            <a:ext cx="4769963" cy="3633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A01BA6-3F23-4F85-8296-8FC451861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68" y="592685"/>
            <a:ext cx="6651267" cy="32996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0FC112E-EBC9-43B5-905C-4639BC5778F4}"/>
              </a:ext>
            </a:extLst>
          </p:cNvPr>
          <p:cNvSpPr/>
          <p:nvPr/>
        </p:nvSpPr>
        <p:spPr>
          <a:xfrm>
            <a:off x="122548" y="4171064"/>
            <a:ext cx="4996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A3A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Фотограмметрическая обработка цифровых фотографий белокаменного надгробия с надписью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7DBEBA1-E12E-4300-B21A-17F10444E6C0}"/>
              </a:ext>
            </a:extLst>
          </p:cNvPr>
          <p:cNvSpPr/>
          <p:nvPr/>
        </p:nvSpPr>
        <p:spPr>
          <a:xfrm>
            <a:off x="5850903" y="41710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A3A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Фотограмметрическая обработка цифровых фотографий надписи о росписи храма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rbovnik.ru/og/v1/15477364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53" y="1916643"/>
            <a:ext cx="4232768" cy="41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княжеского рода Голицыных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9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DEDE66-AB02-4AB9-90FC-DAD22475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Технология написания надгробных надписей </a:t>
            </a:r>
            <a:r>
              <a:rPr lang="en-US" dirty="0"/>
              <a:t>XVII-XVIII</a:t>
            </a:r>
            <a:r>
              <a:rPr lang="ru-RU" dirty="0"/>
              <a:t> </a:t>
            </a:r>
            <a:r>
              <a:rPr lang="ru-RU" dirty="0" err="1"/>
              <a:t>вв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533B86-EE46-4B0A-8477-033D9B89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указание года смерти, даты (месяц и число)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указание рода деятельности или военного чина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упоминания дней памяти русских святых на надгробных плитах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полная дата рождения человека (год, месяц, число) и иногда точный возраст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1856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70</TotalTime>
  <Words>404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Gill Sans MT</vt:lpstr>
      <vt:lpstr>Галерея</vt:lpstr>
      <vt:lpstr>Надгробия храма богоявления господня</vt:lpstr>
      <vt:lpstr>Цели проекта</vt:lpstr>
      <vt:lpstr>Проблема</vt:lpstr>
      <vt:lpstr>Задачи проекта</vt:lpstr>
      <vt:lpstr>Ход работы</vt:lpstr>
      <vt:lpstr>Эпиграфика Средневековой Руси</vt:lpstr>
      <vt:lpstr>Презентация PowerPoint</vt:lpstr>
      <vt:lpstr>Герб княжеского рода Голицыных</vt:lpstr>
      <vt:lpstr>Технология написания надгробных надписей XVII-XVIII вв</vt:lpstr>
      <vt:lpstr>Презентация PowerPoint</vt:lpstr>
      <vt:lpstr>Презентация PowerPoint</vt:lpstr>
      <vt:lpstr>Презентация PowerPoint</vt:lpstr>
      <vt:lpstr>Библиографический список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Надгробия храма богоявления господня</dc:title>
  <dc:creator>Nastia</dc:creator>
  <cp:lastModifiedBy>Nastia</cp:lastModifiedBy>
  <cp:revision>9</cp:revision>
  <dcterms:created xsi:type="dcterms:W3CDTF">2020-04-15T00:27:18Z</dcterms:created>
  <dcterms:modified xsi:type="dcterms:W3CDTF">2020-04-15T14:11:34Z</dcterms:modified>
</cp:coreProperties>
</file>