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96A7342-D0D5-4380-BBCC-52EF912F593A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F872F9D-91D8-4015-BEA3-DF5FAFB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7342-D0D5-4380-BBCC-52EF912F593A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2F9D-91D8-4015-BEA3-DF5FAFB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7342-D0D5-4380-BBCC-52EF912F593A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2F9D-91D8-4015-BEA3-DF5FAFB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7342-D0D5-4380-BBCC-52EF912F593A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2F9D-91D8-4015-BEA3-DF5FAFB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7342-D0D5-4380-BBCC-52EF912F593A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2F9D-91D8-4015-BEA3-DF5FAFB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7342-D0D5-4380-BBCC-52EF912F593A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2F9D-91D8-4015-BEA3-DF5FAFB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6A7342-D0D5-4380-BBCC-52EF912F593A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872F9D-91D8-4015-BEA3-DF5FAFB6537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96A7342-D0D5-4380-BBCC-52EF912F593A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F872F9D-91D8-4015-BEA3-DF5FAFB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7342-D0D5-4380-BBCC-52EF912F593A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2F9D-91D8-4015-BEA3-DF5FAFB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7342-D0D5-4380-BBCC-52EF912F593A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2F9D-91D8-4015-BEA3-DF5FAFB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7342-D0D5-4380-BBCC-52EF912F593A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2F9D-91D8-4015-BEA3-DF5FAFB653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96A7342-D0D5-4380-BBCC-52EF912F593A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F872F9D-91D8-4015-BEA3-DF5FAFB653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686800" cy="3020665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Бизнес-планирование и этапы разработки бизнес-плана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97152"/>
            <a:ext cx="7208912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Зольникова Юлия Игоревна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Бурикова Ирина Валерьевна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Малиновская Мария Владимировна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4032448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риск (невыполнение предприятием финансовых обязательств перед инвестором по возврату долга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Научно-технический риск (неопределенность в достижении заданного результата при освоении новых технологий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 риск (неблагоприятные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социально-политическими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 в стране или регионе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Внешнеэкономический риск (установление квот на импорт (экспорт) товаров и т.д.)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риск (убытки от пожаров, несчастных случаев, катастроф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:\Users\Администратор\Downloads\035f591385aa8e26b274bef74c88c588_cut-photo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73360"/>
            <a:ext cx="6228184" cy="208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7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неудач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бизнес-планировании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5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Нечетко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цели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информации и навыков работы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этапа бизнес-плана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еудовлетворительный контроль руководителя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разработанным программам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(например, в расчетах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риродой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менеджера. Ее можно определить как слабые навыки управляющих в планировании. </a:t>
            </a:r>
          </a:p>
        </p:txBody>
      </p:sp>
      <p:pic>
        <p:nvPicPr>
          <p:cNvPr id="7170" name="Picture 2" descr="https://cdn1.flamp.ru/5f0aa7f13a7574852023d0f0f002b2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99529"/>
            <a:ext cx="3080780" cy="265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43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компании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856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составленный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 фирмы, название бизнес-плана, отражающее его специфику, имя владельца, предпринимателя или контактного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и т.д.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 структуры бизнес-плана.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оглавления, в котором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представлена четкая структура основных разделов бизнес-плана, по которой инвестор бы смог быстро открыть нужную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страницу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 структуры бизнес-плана. Резюме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в конце, хотя для инвестора удобнее просмотреть резюме в начале бизнес-плана, для представления общей картины проекта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223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832648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цели, задач,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 успеха, основные виды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Дано подробное описание услуг и самого продаваемого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конкуренции рассмотрены всевозможные виды близлежащих аптек, которые смогли бы помешать активной продаже услуг и продукта(есть возможность оценить своё положения среди других сетей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 проведение рекламного продвижения,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хорошо повлияет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продажу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рынка составлено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Прописанный пункт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и реализации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фирме удачно продвигать свой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Штатное расписание и менеджмент продуманно, что в дальнейшем упростит работу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план присутствует, что важно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19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82000" cy="106984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363448" y="1628800"/>
            <a:ext cx="8151440" cy="244827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гипотеза была доказана, ведь всё в бизнес-плане взаимосвязано, и он является первым шагом в ведении бизнеса, который в дальнейшем приведет к успеху предприятия. Разобрав каждый из этапов бизнес-плана, изучив его структуру написания, а также ошибки, риски, я могу сказать, что составление бизнес-плана трудоёмкий и необходимый процесс в начальном этапе ведения бизнеса.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3528" y="3855459"/>
            <a:ext cx="4041775" cy="223783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словам Брайан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Трейси—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книг и аудио программ на темы бизнеса - «Думайте на бумаге, ведь каждая минута, затраченная на планирование, экономит 10 минут при осуществлении плана».</a:t>
            </a:r>
          </a:p>
          <a:p>
            <a:endParaRPr lang="ru-RU" dirty="0"/>
          </a:p>
        </p:txBody>
      </p:sp>
      <p:pic>
        <p:nvPicPr>
          <p:cNvPr id="8194" name="Picture 2" descr="C:\Users\Администратор\Downloads\metodika_razrabotki_biznes-plana_po_standartu_unido_cut-photo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474219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90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536" y="1772816"/>
            <a:ext cx="4680520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25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реферата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теоретические основы бизнес – планирования и изучить этапы его разработки. </a:t>
            </a:r>
          </a:p>
          <a:p>
            <a:pPr marL="109728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понятие бизнес-плана и выяснить роль бизнес-плана в деятельности фирмы.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Разобрать этапы разработки бизнес-плана предприятия рассмотреть структуру и содержание бизнес-плана.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Выяснить проблемы, возникающие при написании и использовании бизнес-плана и провести анализ ошибок, связанных с бизнес планированием в целом.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Рассмотреть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бизнес-идеи предприятия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проанализировать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886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824536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 – планирование»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2012г. Стрекалова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Н.Д.- предприниматель, российская писательница, аналитик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 планирование. Анализ ошибок, рисков и конфликтов»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2003г. Попов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В.М.-профессор, доктор экономических наук. С.И.Ляпунов-доктор экономических наук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Бизнес-планирование с оценкой рисков и эффективности проектов»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2012г. Горбунов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В.Л.- доктор экономических наук, профессор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«Бизнес-план - основные проблемы и ошибки, возникающие при его написании»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2005г. Орлова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Е.Р. -доктор экономических наук, профессор института системного анализа РАН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«Бизнес-план на 100%»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2010г. Ронд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Абрамс-предприниматель, автор книг, входит в число ведущих экспертов в области предпринимательской деятельности и малого бизнеса.	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312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бизнес планирования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— это письменный документ, который представляет собой стратегический план создания и/или развития бизнеса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компании.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12" y="3573017"/>
            <a:ext cx="4624768" cy="30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464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52928" cy="129614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бизнес-плана в деятельности фирмы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941168"/>
          </a:xfrm>
        </p:spPr>
        <p:txBody>
          <a:bodyPr>
            <a:no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пределяет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направления деятельности фирмы, целевые рынки и место фирмы на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рынках.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ыбирает состав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товаров и услуг, которые будут предлагаться фирмой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потребителям.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ормулирует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долговременные и краткосрочные цели фирмы, стратегию и тактику их достижения.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пределяет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ответственные за реализацию каждой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стратегии.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пределяет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маркетинговых мероприятий фирмы по изучению рынка, рекламе, ценообразованию, каналам сбыта.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ценить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 и финансовое положение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фирмы.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редусматривает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трудности, которые могут помешать выполнению бизнес-плана. </a:t>
            </a:r>
          </a:p>
        </p:txBody>
      </p:sp>
    </p:spTree>
    <p:extLst>
      <p:ext uri="{BB962C8B-B14F-4D97-AF65-F5344CB8AC3E}">
        <p14:creationId xmlns:p14="http://schemas.microsoft.com/office/powerpoint/2010/main" val="846814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24936" cy="122413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разработки бизнес-плана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 2ой этапы - экономические работы по составлению бизнес-плана.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На этом этапе определяют цели бизнес-плана в зависимости от проблем, которые поставил перед собой конкретное предприятие.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Этот этап включает анализ, оценку и прогнозирование собственных возможностей предприятия.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93833"/>
            <a:ext cx="3707905" cy="2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24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73782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Последующие этапы направлены на формирование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бизнес-плана</a:t>
            </a:r>
          </a:p>
          <a:p>
            <a:pPr marL="109728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планируемой продукции, работ, услуг, производимых предприятием.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рынков сбыта.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цен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товары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организационной структуры (производственная, управленческая, организационная).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этап.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возможных рисков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разработка действий по их избеганию, снижению или предупреждению.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этап. 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плана предприятия.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резюме.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853">
            <a:off x="6844630" y="4790367"/>
            <a:ext cx="2633850" cy="19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360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47874"/>
            <a:ext cx="8229600" cy="432511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Резюме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 в данной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планирование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3810430"/>
            <a:ext cx="3240360" cy="307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224064" cy="290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091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5832648" cy="475252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риск (трудности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 и отладки технологического оборудования, организации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и т.д.)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валютных курсов, потере товара в процессе обращения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т.д.)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Рыночный риск (падение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спроса на продукт, изменения курсов валют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Инфляционный риск (ростом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 на материалы,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комплектующие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1"/>
            <a:ext cx="3600400" cy="486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798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954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Бизнес-планирование и этапы разработки бизнес-плана</vt:lpstr>
      <vt:lpstr>Цель и задачи реферата</vt:lpstr>
      <vt:lpstr>Источники литературы</vt:lpstr>
      <vt:lpstr>Теоретические основы бизнес планирования</vt:lpstr>
      <vt:lpstr>Роль бизнес-плана в деятельности фирмы</vt:lpstr>
      <vt:lpstr>Этапы разработки бизнес-плана предприятия</vt:lpstr>
      <vt:lpstr>Презентация PowerPoint</vt:lpstr>
      <vt:lpstr>Структура и содержание бизнес-плана</vt:lpstr>
      <vt:lpstr>Риски предпринимательства и их анализ</vt:lpstr>
      <vt:lpstr>Презентация PowerPoint</vt:lpstr>
      <vt:lpstr>Причины неудач в бизнес-планировании</vt:lpstr>
      <vt:lpstr>Анализ бизнес-проекта компании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Бизнес-планирование и этапы разработки бизнес-плана</dc:title>
  <dc:creator>Игорь</dc:creator>
  <cp:lastModifiedBy>Игорь</cp:lastModifiedBy>
  <cp:revision>24</cp:revision>
  <dcterms:created xsi:type="dcterms:W3CDTF">2020-04-12T11:50:27Z</dcterms:created>
  <dcterms:modified xsi:type="dcterms:W3CDTF">2020-04-12T13:39:14Z</dcterms:modified>
</cp:coreProperties>
</file>