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5535"/>
    <a:srgbClr val="FFFFCC"/>
    <a:srgbClr val="EAEAEA"/>
    <a:srgbClr val="FF0000"/>
    <a:srgbClr val="270918"/>
    <a:srgbClr val="FFCCFF"/>
    <a:srgbClr val="800000"/>
    <a:srgbClr val="FF7C8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9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57CB02-C2E1-44DC-AD95-4B6B816B9D90}" type="doc">
      <dgm:prSet loTypeId="urn:microsoft.com/office/officeart/2005/8/layout/vList3" loCatId="list" qsTypeId="urn:microsoft.com/office/officeart/2005/8/quickstyle/3d3" qsCatId="3D" csTypeId="urn:microsoft.com/office/officeart/2005/8/colors/accent4_1" csCatId="accent4" phldr="1"/>
      <dgm:spPr/>
      <dgm:t>
        <a:bodyPr/>
        <a:lstStyle/>
        <a:p>
          <a:endParaRPr lang="ru-RU"/>
        </a:p>
      </dgm:t>
    </dgm:pt>
    <dgm:pt modelId="{3E226629-660F-44DB-B966-E0FBE20F5EF4}">
      <dgm:prSet phldrT="[Текст]" custT="1"/>
      <dgm:spPr>
        <a:solidFill>
          <a:srgbClr val="CB5535"/>
        </a:solidFill>
        <a:scene3d>
          <a:camera prst="orthographicFront">
            <a:rot lat="0" lon="0" rev="0"/>
          </a:camera>
          <a:lightRig rig="contrasting" dir="t">
            <a:rot lat="0" lon="0" rev="1200000"/>
          </a:lightRig>
        </a:scene3d>
        <a:sp3d contourW="19050" prstMaterial="metal">
          <a:bevelB w="165100" h="254000"/>
        </a:sp3d>
      </dgm:spPr>
      <dgm:t>
        <a:bodyPr lIns="216000" tIns="180000" rIns="216000" anchor="t" anchorCtr="0"/>
        <a:lstStyle/>
        <a:p>
          <a:pPr algn="ctr"/>
          <a:r>
            <a:rPr lang="ru-RU" sz="2800" dirty="0">
              <a:latin typeface="Bahnschrift SemiBold" panose="020B0502040204020203" pitchFamily="34" charset="0"/>
            </a:rPr>
            <a:t>Задачи исследования:</a:t>
          </a:r>
        </a:p>
      </dgm:t>
    </dgm:pt>
    <dgm:pt modelId="{FAE0815D-69BE-4AE3-AD87-38291249C615}" type="parTrans" cxnId="{8CCDFB1E-C6AF-48C6-BEF7-959AA759251A}">
      <dgm:prSet/>
      <dgm:spPr/>
      <dgm:t>
        <a:bodyPr/>
        <a:lstStyle/>
        <a:p>
          <a:endParaRPr lang="ru-RU"/>
        </a:p>
      </dgm:t>
    </dgm:pt>
    <dgm:pt modelId="{BBBC00F1-119D-48A0-B4CA-7AA6D4F1F7E3}" type="sibTrans" cxnId="{8CCDFB1E-C6AF-48C6-BEF7-959AA759251A}">
      <dgm:prSet/>
      <dgm:spPr/>
      <dgm:t>
        <a:bodyPr/>
        <a:lstStyle/>
        <a:p>
          <a:endParaRPr lang="ru-RU"/>
        </a:p>
      </dgm:t>
    </dgm:pt>
    <dgm:pt modelId="{BD9A101B-B4C6-4A02-A5F8-3EF6EFFEA0D9}">
      <dgm:prSet/>
      <dgm:spPr>
        <a:solidFill>
          <a:srgbClr val="CB5535"/>
        </a:solidFill>
        <a:scene3d>
          <a:camera prst="orthographicFront">
            <a:rot lat="0" lon="0" rev="0"/>
          </a:camera>
          <a:lightRig rig="contrasting" dir="t">
            <a:rot lat="0" lon="0" rev="1200000"/>
          </a:lightRig>
        </a:scene3d>
        <a:sp3d contourW="19050" prstMaterial="metal">
          <a:bevelB w="165100" h="254000"/>
        </a:sp3d>
      </dgm:spPr>
      <dgm:t>
        <a:bodyPr lIns="216000" tIns="180000" rIns="216000" anchor="t" anchorCtr="0"/>
        <a:lstStyle/>
        <a:p>
          <a:endParaRPr lang="ru-RU" sz="3600" dirty="0"/>
        </a:p>
      </dgm:t>
    </dgm:pt>
    <dgm:pt modelId="{FAD84BFF-362D-4F39-ABA3-40D498CC2B83}" type="parTrans" cxnId="{8775E0CC-C3DE-4C23-AD7A-9C4937D98F2F}">
      <dgm:prSet/>
      <dgm:spPr/>
      <dgm:t>
        <a:bodyPr/>
        <a:lstStyle/>
        <a:p>
          <a:endParaRPr lang="ru-RU"/>
        </a:p>
      </dgm:t>
    </dgm:pt>
    <dgm:pt modelId="{CB3A75AB-A76A-4C7E-9F13-674501FD5A1A}" type="sibTrans" cxnId="{8775E0CC-C3DE-4C23-AD7A-9C4937D98F2F}">
      <dgm:prSet/>
      <dgm:spPr/>
      <dgm:t>
        <a:bodyPr/>
        <a:lstStyle/>
        <a:p>
          <a:endParaRPr lang="ru-RU"/>
        </a:p>
      </dgm:t>
    </dgm:pt>
    <dgm:pt modelId="{5F18FB9E-8F26-4AA7-AE6F-D3D9414522FF}">
      <dgm:prSet custT="1"/>
      <dgm:spPr/>
      <dgm:t>
        <a:bodyPr/>
        <a:lstStyle/>
        <a:p>
          <a:pPr algn="ctr">
            <a:buClr>
              <a:srgbClr val="000000"/>
            </a:buClr>
            <a:buFont typeface="+mj-lt"/>
            <a:buAutoNum type="arabicPeriod"/>
          </a:pPr>
          <a:r>
            <a:rPr lang="ru-RU" sz="1800" dirty="0">
              <a:latin typeface="Bahnschrift SemiBold" panose="020B0502040204020203" pitchFamily="34" charset="0"/>
            </a:rPr>
            <a:t>Изучить философию Эпохи Возрождения в целом</a:t>
          </a:r>
        </a:p>
      </dgm:t>
    </dgm:pt>
    <dgm:pt modelId="{7B8C413F-3327-47DB-A298-C78893136E7F}" type="parTrans" cxnId="{4C32D7EE-4AA4-4C67-8A24-18038E239F3D}">
      <dgm:prSet/>
      <dgm:spPr/>
      <dgm:t>
        <a:bodyPr/>
        <a:lstStyle/>
        <a:p>
          <a:endParaRPr lang="ru-RU"/>
        </a:p>
      </dgm:t>
    </dgm:pt>
    <dgm:pt modelId="{8A87C545-DC47-4266-8F09-CD8F22A7B31F}" type="sibTrans" cxnId="{4C32D7EE-4AA4-4C67-8A24-18038E239F3D}">
      <dgm:prSet/>
      <dgm:spPr/>
      <dgm:t>
        <a:bodyPr/>
        <a:lstStyle/>
        <a:p>
          <a:endParaRPr lang="ru-RU"/>
        </a:p>
      </dgm:t>
    </dgm:pt>
    <dgm:pt modelId="{1B11C8C4-D4D6-40CD-B1F0-DE327109C1E9}">
      <dgm:prSet custT="1"/>
      <dgm:spPr/>
      <dgm:t>
        <a:bodyPr/>
        <a:lstStyle/>
        <a:p>
          <a:pPr algn="ctr">
            <a:buClr>
              <a:srgbClr val="000000"/>
            </a:buClr>
            <a:buFont typeface="+mj-lt"/>
            <a:buAutoNum type="arabicPeriod"/>
          </a:pPr>
          <a:r>
            <a:rPr lang="ru-RU" sz="1800" dirty="0">
              <a:latin typeface="Bahnschrift SemiBold" panose="020B0502040204020203" pitchFamily="34" charset="0"/>
            </a:rPr>
            <a:t>Рассмотреть политические сочинения Макиавелли</a:t>
          </a:r>
        </a:p>
      </dgm:t>
    </dgm:pt>
    <dgm:pt modelId="{0C6D8E42-677D-4DF4-962D-FC4B6B0880CC}" type="parTrans" cxnId="{9E817FDF-9E42-4CA9-BA20-DE6882E051CF}">
      <dgm:prSet/>
      <dgm:spPr/>
      <dgm:t>
        <a:bodyPr/>
        <a:lstStyle/>
        <a:p>
          <a:endParaRPr lang="ru-RU"/>
        </a:p>
      </dgm:t>
    </dgm:pt>
    <dgm:pt modelId="{162ECDF1-F446-4E41-8CF8-BD08CD0DDAAE}" type="sibTrans" cxnId="{9E817FDF-9E42-4CA9-BA20-DE6882E051CF}">
      <dgm:prSet/>
      <dgm:spPr/>
      <dgm:t>
        <a:bodyPr/>
        <a:lstStyle/>
        <a:p>
          <a:endParaRPr lang="ru-RU"/>
        </a:p>
      </dgm:t>
    </dgm:pt>
    <dgm:pt modelId="{8F30014E-8BB6-4859-BD4B-485B22FBAE9C}">
      <dgm:prSet custT="1"/>
      <dgm:spPr/>
      <dgm:t>
        <a:bodyPr/>
        <a:lstStyle/>
        <a:p>
          <a:pPr algn="ctr">
            <a:buClr>
              <a:srgbClr val="000000"/>
            </a:buClr>
            <a:buFont typeface="+mj-lt"/>
            <a:buAutoNum type="arabicPeriod"/>
          </a:pPr>
          <a:r>
            <a:rPr lang="ru-RU" sz="1800" dirty="0">
              <a:latin typeface="Bahnschrift SemiBold" panose="020B0502040204020203" pitchFamily="34" charset="0"/>
            </a:rPr>
            <a:t>Рассмотреть точку зрения Алексея Лосева</a:t>
          </a:r>
        </a:p>
      </dgm:t>
    </dgm:pt>
    <dgm:pt modelId="{2AA0CA23-FD52-4FB4-B77C-B3E1A9C0F96A}" type="parTrans" cxnId="{55A15E23-8612-45A1-A0A1-A6CB66A45C32}">
      <dgm:prSet/>
      <dgm:spPr/>
      <dgm:t>
        <a:bodyPr/>
        <a:lstStyle/>
        <a:p>
          <a:endParaRPr lang="ru-RU"/>
        </a:p>
      </dgm:t>
    </dgm:pt>
    <dgm:pt modelId="{2E13EE09-0A2E-4F7C-B8C9-30D2DE0E2174}" type="sibTrans" cxnId="{55A15E23-8612-45A1-A0A1-A6CB66A45C32}">
      <dgm:prSet/>
      <dgm:spPr/>
      <dgm:t>
        <a:bodyPr/>
        <a:lstStyle/>
        <a:p>
          <a:endParaRPr lang="ru-RU"/>
        </a:p>
      </dgm:t>
    </dgm:pt>
    <dgm:pt modelId="{316CCEE7-FE54-4B88-BF91-A384F4892CD2}">
      <dgm:prSet custT="1"/>
      <dgm:spPr/>
      <dgm:t>
        <a:bodyPr/>
        <a:lstStyle/>
        <a:p>
          <a:pPr algn="ctr">
            <a:buClr>
              <a:srgbClr val="000000"/>
            </a:buClr>
            <a:buFont typeface="+mj-lt"/>
            <a:buAutoNum type="arabicPeriod"/>
          </a:pPr>
          <a:r>
            <a:rPr lang="ru-RU" sz="1800" dirty="0">
              <a:latin typeface="Bahnschrift SemiBold" panose="020B0502040204020203" pitchFamily="34" charset="0"/>
            </a:rPr>
            <a:t>Рассмотреть точку зрения Александра Горфункеля</a:t>
          </a:r>
        </a:p>
      </dgm:t>
    </dgm:pt>
    <dgm:pt modelId="{52D2814F-2123-4765-B814-E68614179AB1}" type="parTrans" cxnId="{53EB438A-71D9-4159-AE28-1514B51FFCA1}">
      <dgm:prSet/>
      <dgm:spPr/>
      <dgm:t>
        <a:bodyPr/>
        <a:lstStyle/>
        <a:p>
          <a:endParaRPr lang="ru-RU"/>
        </a:p>
      </dgm:t>
    </dgm:pt>
    <dgm:pt modelId="{0F42A772-8FF2-46F4-940B-0686B957D75C}" type="sibTrans" cxnId="{53EB438A-71D9-4159-AE28-1514B51FFCA1}">
      <dgm:prSet/>
      <dgm:spPr/>
      <dgm:t>
        <a:bodyPr/>
        <a:lstStyle/>
        <a:p>
          <a:endParaRPr lang="ru-RU"/>
        </a:p>
      </dgm:t>
    </dgm:pt>
    <dgm:pt modelId="{B78959EA-0229-4FB8-ADD6-5C11E42F6E2D}">
      <dgm:prSet custT="1"/>
      <dgm:spPr/>
      <dgm:t>
        <a:bodyPr tIns="0"/>
        <a:lstStyle/>
        <a:p>
          <a:pPr algn="l"/>
          <a:endParaRPr lang="ru-RU" sz="900" dirty="0"/>
        </a:p>
        <a:p>
          <a:pPr algn="ctr"/>
          <a:r>
            <a:rPr lang="ru-RU" sz="1800" dirty="0">
              <a:latin typeface="Bahnschrift SemiBold" panose="020B0502040204020203" pitchFamily="34" charset="0"/>
            </a:rPr>
            <a:t>Опираясь на две точки зрения, определить идеал человека и гражданина в философии Никколо Макиавелли </a:t>
          </a:r>
        </a:p>
      </dgm:t>
    </dgm:pt>
    <dgm:pt modelId="{A0FFC75B-1812-4667-8BE7-160E6BF709D6}" type="parTrans" cxnId="{11D5CBE8-9B4E-4FF3-832F-F42133A81831}">
      <dgm:prSet/>
      <dgm:spPr/>
      <dgm:t>
        <a:bodyPr/>
        <a:lstStyle/>
        <a:p>
          <a:endParaRPr lang="ru-RU"/>
        </a:p>
      </dgm:t>
    </dgm:pt>
    <dgm:pt modelId="{A9BDA07E-70F7-4772-B277-D7DF83C28930}" type="sibTrans" cxnId="{11D5CBE8-9B4E-4FF3-832F-F42133A81831}">
      <dgm:prSet/>
      <dgm:spPr/>
      <dgm:t>
        <a:bodyPr/>
        <a:lstStyle/>
        <a:p>
          <a:endParaRPr lang="ru-RU"/>
        </a:p>
      </dgm:t>
    </dgm:pt>
    <dgm:pt modelId="{6E6F3D98-2C09-407A-BEAF-0B643A4D1801}" type="pres">
      <dgm:prSet presAssocID="{2057CB02-C2E1-44DC-AD95-4B6B816B9D90}" presName="linearFlow" presStyleCnt="0">
        <dgm:presLayoutVars>
          <dgm:dir/>
          <dgm:resizeHandles val="exact"/>
        </dgm:presLayoutVars>
      </dgm:prSet>
      <dgm:spPr/>
    </dgm:pt>
    <dgm:pt modelId="{D820AF0D-DF86-493E-9255-B7C6F7F5A1B2}" type="pres">
      <dgm:prSet presAssocID="{3E226629-660F-44DB-B966-E0FBE20F5EF4}" presName="composite" presStyleCnt="0"/>
      <dgm:spPr/>
    </dgm:pt>
    <dgm:pt modelId="{F8A0D3FA-7884-45D3-AA83-125A2BF3218D}" type="pres">
      <dgm:prSet presAssocID="{3E226629-660F-44DB-B966-E0FBE20F5EF4}" presName="imgShp" presStyleLbl="fgImgPlace1" presStyleIdx="0" presStyleCnt="6"/>
      <dgm:spPr>
        <a:solidFill>
          <a:srgbClr val="CB5535"/>
        </a:solidFill>
        <a:scene3d>
          <a:camera prst="orthographicFront">
            <a:rot lat="0" lon="0" rev="0"/>
          </a:camera>
          <a:lightRig rig="contrasting" dir="t">
            <a:rot lat="0" lon="0" rev="1200000"/>
          </a:lightRig>
        </a:scene3d>
        <a:sp3d z="300000" contourW="19050" prstMaterial="metal">
          <a:bevelB w="165100" h="254000"/>
        </a:sp3d>
      </dgm:spPr>
    </dgm:pt>
    <dgm:pt modelId="{317990F5-B501-447E-A795-7718F8F70D76}" type="pres">
      <dgm:prSet presAssocID="{3E226629-660F-44DB-B966-E0FBE20F5EF4}" presName="txShp" presStyleLbl="node1" presStyleIdx="0" presStyleCnt="6" custLinFactNeighborY="3819">
        <dgm:presLayoutVars>
          <dgm:bulletEnabled val="1"/>
        </dgm:presLayoutVars>
      </dgm:prSet>
      <dgm:spPr/>
    </dgm:pt>
    <dgm:pt modelId="{A1B6289E-800D-4EB2-905F-E230CF9439ED}" type="pres">
      <dgm:prSet presAssocID="{BBBC00F1-119D-48A0-B4CA-7AA6D4F1F7E3}" presName="spacing" presStyleCnt="0"/>
      <dgm:spPr/>
    </dgm:pt>
    <dgm:pt modelId="{FEECCD5F-C3DB-46D5-89CE-E3B828A9F847}" type="pres">
      <dgm:prSet presAssocID="{5F18FB9E-8F26-4AA7-AE6F-D3D9414522FF}" presName="composite" presStyleCnt="0"/>
      <dgm:spPr/>
    </dgm:pt>
    <dgm:pt modelId="{7E0614B4-B5CF-4B01-B695-695BF155A71A}" type="pres">
      <dgm:prSet presAssocID="{5F18FB9E-8F26-4AA7-AE6F-D3D9414522FF}" presName="imgShp" presStyleLbl="fgImgPlace1" presStyleIdx="1" presStyleCnt="6"/>
      <dgm:spPr>
        <a:solidFill>
          <a:schemeClr val="accent2">
            <a:lumMod val="40000"/>
            <a:lumOff val="60000"/>
          </a:schemeClr>
        </a:solidFill>
        <a:scene3d>
          <a:camera prst="orthographicFront">
            <a:rot lat="0" lon="0" rev="0"/>
          </a:camera>
          <a:lightRig rig="contrasting" dir="t">
            <a:rot lat="0" lon="0" rev="1200000"/>
          </a:lightRig>
        </a:scene3d>
        <a:sp3d z="300000" contourW="19050" prstMaterial="metal">
          <a:bevelB w="165100" h="254000"/>
        </a:sp3d>
      </dgm:spPr>
    </dgm:pt>
    <dgm:pt modelId="{68B8168F-FC9D-4C5C-B36E-0FA3136204BA}" type="pres">
      <dgm:prSet presAssocID="{5F18FB9E-8F26-4AA7-AE6F-D3D9414522FF}" presName="txShp" presStyleLbl="node1" presStyleIdx="1" presStyleCnt="6">
        <dgm:presLayoutVars>
          <dgm:bulletEnabled val="1"/>
        </dgm:presLayoutVars>
      </dgm:prSet>
      <dgm:spPr/>
    </dgm:pt>
    <dgm:pt modelId="{731EE19B-3426-4850-A7DF-3F626B203C5E}" type="pres">
      <dgm:prSet presAssocID="{8A87C545-DC47-4266-8F09-CD8F22A7B31F}" presName="spacing" presStyleCnt="0"/>
      <dgm:spPr/>
    </dgm:pt>
    <dgm:pt modelId="{A80292D5-5068-4FD4-8DA6-60919A88C06A}" type="pres">
      <dgm:prSet presAssocID="{1B11C8C4-D4D6-40CD-B1F0-DE327109C1E9}" presName="composite" presStyleCnt="0"/>
      <dgm:spPr/>
    </dgm:pt>
    <dgm:pt modelId="{3F5745E5-2908-407F-AEAF-8ECA09F88F5A}" type="pres">
      <dgm:prSet presAssocID="{1B11C8C4-D4D6-40CD-B1F0-DE327109C1E9}" presName="imgShp" presStyleLbl="fgImgPlace1" presStyleIdx="2" presStyleCnt="6"/>
      <dgm:spPr>
        <a:solidFill>
          <a:srgbClr val="CB5535"/>
        </a:solidFill>
        <a:effectLst>
          <a:softEdge rad="38100"/>
        </a:effectLst>
        <a:scene3d>
          <a:camera prst="orthographicFront">
            <a:rot lat="0" lon="0" rev="0"/>
          </a:camera>
          <a:lightRig rig="contrasting" dir="t">
            <a:rot lat="0" lon="0" rev="1200000"/>
          </a:lightRig>
        </a:scene3d>
        <a:sp3d z="300000" contourW="19050" prstMaterial="metal">
          <a:bevelB w="165100" h="254000"/>
        </a:sp3d>
      </dgm:spPr>
    </dgm:pt>
    <dgm:pt modelId="{F5755A27-DEE0-4A2A-BE78-BC153F57249B}" type="pres">
      <dgm:prSet presAssocID="{1B11C8C4-D4D6-40CD-B1F0-DE327109C1E9}" presName="txShp" presStyleLbl="node1" presStyleIdx="2" presStyleCnt="6">
        <dgm:presLayoutVars>
          <dgm:bulletEnabled val="1"/>
        </dgm:presLayoutVars>
      </dgm:prSet>
      <dgm:spPr/>
    </dgm:pt>
    <dgm:pt modelId="{EBA470FF-52CA-49C4-BFFA-5EDCA9F9C9BA}" type="pres">
      <dgm:prSet presAssocID="{162ECDF1-F446-4E41-8CF8-BD08CD0DDAAE}" presName="spacing" presStyleCnt="0"/>
      <dgm:spPr/>
    </dgm:pt>
    <dgm:pt modelId="{903AA0E7-3EE2-4E82-A39C-A8C43FBABF31}" type="pres">
      <dgm:prSet presAssocID="{8F30014E-8BB6-4859-BD4B-485B22FBAE9C}" presName="composite" presStyleCnt="0"/>
      <dgm:spPr/>
    </dgm:pt>
    <dgm:pt modelId="{C2D6FF24-0668-432C-A028-B94E9E1A3720}" type="pres">
      <dgm:prSet presAssocID="{8F30014E-8BB6-4859-BD4B-485B22FBAE9C}" presName="imgShp" presStyleLbl="fgImgPlace1" presStyleIdx="3" presStyleCnt="6"/>
      <dgm:spPr>
        <a:solidFill>
          <a:schemeClr val="accent2">
            <a:lumMod val="40000"/>
            <a:lumOff val="60000"/>
          </a:schemeClr>
        </a:solidFill>
        <a:scene3d>
          <a:camera prst="orthographicFront">
            <a:rot lat="0" lon="0" rev="0"/>
          </a:camera>
          <a:lightRig rig="contrasting" dir="t">
            <a:rot lat="0" lon="0" rev="1200000"/>
          </a:lightRig>
        </a:scene3d>
        <a:sp3d z="300000" contourW="19050" prstMaterial="metal">
          <a:bevelB w="165100" h="254000"/>
        </a:sp3d>
      </dgm:spPr>
    </dgm:pt>
    <dgm:pt modelId="{A787EE02-7E77-401D-8F82-D68629D1D08B}" type="pres">
      <dgm:prSet presAssocID="{8F30014E-8BB6-4859-BD4B-485B22FBAE9C}" presName="txShp" presStyleLbl="node1" presStyleIdx="3" presStyleCnt="6">
        <dgm:presLayoutVars>
          <dgm:bulletEnabled val="1"/>
        </dgm:presLayoutVars>
      </dgm:prSet>
      <dgm:spPr/>
    </dgm:pt>
    <dgm:pt modelId="{E0CC97FA-4390-4E97-8F9C-5A92AD9CACE7}" type="pres">
      <dgm:prSet presAssocID="{2E13EE09-0A2E-4F7C-B8C9-30D2DE0E2174}" presName="spacing" presStyleCnt="0"/>
      <dgm:spPr/>
    </dgm:pt>
    <dgm:pt modelId="{FDF87F8E-4A58-4934-BB1E-CEE6E24C5303}" type="pres">
      <dgm:prSet presAssocID="{316CCEE7-FE54-4B88-BF91-A384F4892CD2}" presName="composite" presStyleCnt="0"/>
      <dgm:spPr/>
    </dgm:pt>
    <dgm:pt modelId="{EFF4E319-F71A-4542-BE30-5F7A1B101DA0}" type="pres">
      <dgm:prSet presAssocID="{316CCEE7-FE54-4B88-BF91-A384F4892CD2}" presName="imgShp" presStyleLbl="fgImgPlace1" presStyleIdx="4" presStyleCnt="6" custLinFactNeighborX="1135" custLinFactNeighborY="1135"/>
      <dgm:spPr>
        <a:solidFill>
          <a:srgbClr val="CB5535"/>
        </a:solidFill>
        <a:scene3d>
          <a:camera prst="orthographicFront">
            <a:rot lat="0" lon="0" rev="0"/>
          </a:camera>
          <a:lightRig rig="contrasting" dir="t">
            <a:rot lat="0" lon="0" rev="1200000"/>
          </a:lightRig>
        </a:scene3d>
        <a:sp3d z="300000" contourW="19050" prstMaterial="metal">
          <a:bevelB w="165100" h="254000"/>
        </a:sp3d>
      </dgm:spPr>
    </dgm:pt>
    <dgm:pt modelId="{45E3D53E-6500-4A1E-B86D-AA1BB0A77B40}" type="pres">
      <dgm:prSet presAssocID="{316CCEE7-FE54-4B88-BF91-A384F4892CD2}" presName="txShp" presStyleLbl="node1" presStyleIdx="4" presStyleCnt="6">
        <dgm:presLayoutVars>
          <dgm:bulletEnabled val="1"/>
        </dgm:presLayoutVars>
      </dgm:prSet>
      <dgm:spPr/>
    </dgm:pt>
    <dgm:pt modelId="{94E6DAE9-0368-4D8B-A917-5C6C0E265DEF}" type="pres">
      <dgm:prSet presAssocID="{0F42A772-8FF2-46F4-940B-0686B957D75C}" presName="spacing" presStyleCnt="0"/>
      <dgm:spPr/>
    </dgm:pt>
    <dgm:pt modelId="{1A969F7E-B151-4BA0-8A93-1E74BDF3AC87}" type="pres">
      <dgm:prSet presAssocID="{B78959EA-0229-4FB8-ADD6-5C11E42F6E2D}" presName="composite" presStyleCnt="0"/>
      <dgm:spPr/>
    </dgm:pt>
    <dgm:pt modelId="{0695678E-BE28-43A8-B0D0-4186A9621DB7}" type="pres">
      <dgm:prSet presAssocID="{B78959EA-0229-4FB8-ADD6-5C11E42F6E2D}" presName="imgShp" presStyleLbl="fgImgPlace1" presStyleIdx="5" presStyleCnt="6" custLinFactNeighborX="1135" custLinFactNeighborY="-2269"/>
      <dgm:spPr>
        <a:solidFill>
          <a:schemeClr val="accent2">
            <a:lumMod val="40000"/>
            <a:lumOff val="60000"/>
          </a:schemeClr>
        </a:solidFill>
        <a:scene3d>
          <a:camera prst="orthographicFront">
            <a:rot lat="0" lon="0" rev="0"/>
          </a:camera>
          <a:lightRig rig="contrasting" dir="t">
            <a:rot lat="0" lon="0" rev="1200000"/>
          </a:lightRig>
        </a:scene3d>
        <a:sp3d z="300000" contourW="19050" prstMaterial="metal">
          <a:bevelB w="165100" h="254000"/>
        </a:sp3d>
      </dgm:spPr>
    </dgm:pt>
    <dgm:pt modelId="{391A1741-BAB5-4F60-938A-77577F6998A6}" type="pres">
      <dgm:prSet presAssocID="{B78959EA-0229-4FB8-ADD6-5C11E42F6E2D}" presName="txShp" presStyleLbl="node1" presStyleIdx="5" presStyleCnt="6" custScaleX="105006" custScaleY="118937">
        <dgm:presLayoutVars>
          <dgm:bulletEnabled val="1"/>
        </dgm:presLayoutVars>
      </dgm:prSet>
      <dgm:spPr/>
    </dgm:pt>
  </dgm:ptLst>
  <dgm:cxnLst>
    <dgm:cxn modelId="{8CCDFB1E-C6AF-48C6-BEF7-959AA759251A}" srcId="{2057CB02-C2E1-44DC-AD95-4B6B816B9D90}" destId="{3E226629-660F-44DB-B966-E0FBE20F5EF4}" srcOrd="0" destOrd="0" parTransId="{FAE0815D-69BE-4AE3-AD87-38291249C615}" sibTransId="{BBBC00F1-119D-48A0-B4CA-7AA6D4F1F7E3}"/>
    <dgm:cxn modelId="{55A15E23-8612-45A1-A0A1-A6CB66A45C32}" srcId="{2057CB02-C2E1-44DC-AD95-4B6B816B9D90}" destId="{8F30014E-8BB6-4859-BD4B-485B22FBAE9C}" srcOrd="3" destOrd="0" parTransId="{2AA0CA23-FD52-4FB4-B77C-B3E1A9C0F96A}" sibTransId="{2E13EE09-0A2E-4F7C-B8C9-30D2DE0E2174}"/>
    <dgm:cxn modelId="{AA313B35-4CA6-42D2-AAB5-E068736EA750}" type="presOf" srcId="{BD9A101B-B4C6-4A02-A5F8-3EF6EFFEA0D9}" destId="{317990F5-B501-447E-A795-7718F8F70D76}" srcOrd="0" destOrd="1" presId="urn:microsoft.com/office/officeart/2005/8/layout/vList3"/>
    <dgm:cxn modelId="{FA29E037-02F8-4481-8B94-832E47538B1F}" type="presOf" srcId="{316CCEE7-FE54-4B88-BF91-A384F4892CD2}" destId="{45E3D53E-6500-4A1E-B86D-AA1BB0A77B40}" srcOrd="0" destOrd="0" presId="urn:microsoft.com/office/officeart/2005/8/layout/vList3"/>
    <dgm:cxn modelId="{30398855-BAF0-4E7F-9CD9-4B13F36B7A61}" type="presOf" srcId="{8F30014E-8BB6-4859-BD4B-485B22FBAE9C}" destId="{A787EE02-7E77-401D-8F82-D68629D1D08B}" srcOrd="0" destOrd="0" presId="urn:microsoft.com/office/officeart/2005/8/layout/vList3"/>
    <dgm:cxn modelId="{7F0ABF80-D379-4D10-A2CB-9278C4A106FD}" type="presOf" srcId="{3E226629-660F-44DB-B966-E0FBE20F5EF4}" destId="{317990F5-B501-447E-A795-7718F8F70D76}" srcOrd="0" destOrd="0" presId="urn:microsoft.com/office/officeart/2005/8/layout/vList3"/>
    <dgm:cxn modelId="{53EB438A-71D9-4159-AE28-1514B51FFCA1}" srcId="{2057CB02-C2E1-44DC-AD95-4B6B816B9D90}" destId="{316CCEE7-FE54-4B88-BF91-A384F4892CD2}" srcOrd="4" destOrd="0" parTransId="{52D2814F-2123-4765-B814-E68614179AB1}" sibTransId="{0F42A772-8FF2-46F4-940B-0686B957D75C}"/>
    <dgm:cxn modelId="{7D1AF690-4811-487B-9FA9-6AD07BA28D94}" type="presOf" srcId="{B78959EA-0229-4FB8-ADD6-5C11E42F6E2D}" destId="{391A1741-BAB5-4F60-938A-77577F6998A6}" srcOrd="0" destOrd="0" presId="urn:microsoft.com/office/officeart/2005/8/layout/vList3"/>
    <dgm:cxn modelId="{4E3B9AA1-EA6F-4754-84D6-6346C735C66C}" type="presOf" srcId="{1B11C8C4-D4D6-40CD-B1F0-DE327109C1E9}" destId="{F5755A27-DEE0-4A2A-BE78-BC153F57249B}" srcOrd="0" destOrd="0" presId="urn:microsoft.com/office/officeart/2005/8/layout/vList3"/>
    <dgm:cxn modelId="{71D5D0A7-064E-47D1-A576-015442D8CDCD}" type="presOf" srcId="{5F18FB9E-8F26-4AA7-AE6F-D3D9414522FF}" destId="{68B8168F-FC9D-4C5C-B36E-0FA3136204BA}" srcOrd="0" destOrd="0" presId="urn:microsoft.com/office/officeart/2005/8/layout/vList3"/>
    <dgm:cxn modelId="{83095EB5-8D75-4F0F-9DCA-043F82CF8427}" type="presOf" srcId="{2057CB02-C2E1-44DC-AD95-4B6B816B9D90}" destId="{6E6F3D98-2C09-407A-BEAF-0B643A4D1801}" srcOrd="0" destOrd="0" presId="urn:microsoft.com/office/officeart/2005/8/layout/vList3"/>
    <dgm:cxn modelId="{8775E0CC-C3DE-4C23-AD7A-9C4937D98F2F}" srcId="{3E226629-660F-44DB-B966-E0FBE20F5EF4}" destId="{BD9A101B-B4C6-4A02-A5F8-3EF6EFFEA0D9}" srcOrd="0" destOrd="0" parTransId="{FAD84BFF-362D-4F39-ABA3-40D498CC2B83}" sibTransId="{CB3A75AB-A76A-4C7E-9F13-674501FD5A1A}"/>
    <dgm:cxn modelId="{9E817FDF-9E42-4CA9-BA20-DE6882E051CF}" srcId="{2057CB02-C2E1-44DC-AD95-4B6B816B9D90}" destId="{1B11C8C4-D4D6-40CD-B1F0-DE327109C1E9}" srcOrd="2" destOrd="0" parTransId="{0C6D8E42-677D-4DF4-962D-FC4B6B0880CC}" sibTransId="{162ECDF1-F446-4E41-8CF8-BD08CD0DDAAE}"/>
    <dgm:cxn modelId="{11D5CBE8-9B4E-4FF3-832F-F42133A81831}" srcId="{2057CB02-C2E1-44DC-AD95-4B6B816B9D90}" destId="{B78959EA-0229-4FB8-ADD6-5C11E42F6E2D}" srcOrd="5" destOrd="0" parTransId="{A0FFC75B-1812-4667-8BE7-160E6BF709D6}" sibTransId="{A9BDA07E-70F7-4772-B277-D7DF83C28930}"/>
    <dgm:cxn modelId="{4C32D7EE-4AA4-4C67-8A24-18038E239F3D}" srcId="{2057CB02-C2E1-44DC-AD95-4B6B816B9D90}" destId="{5F18FB9E-8F26-4AA7-AE6F-D3D9414522FF}" srcOrd="1" destOrd="0" parTransId="{7B8C413F-3327-47DB-A298-C78893136E7F}" sibTransId="{8A87C545-DC47-4266-8F09-CD8F22A7B31F}"/>
    <dgm:cxn modelId="{53D5748C-D7A0-429A-B006-FC5500BBBB6E}" type="presParOf" srcId="{6E6F3D98-2C09-407A-BEAF-0B643A4D1801}" destId="{D820AF0D-DF86-493E-9255-B7C6F7F5A1B2}" srcOrd="0" destOrd="0" presId="urn:microsoft.com/office/officeart/2005/8/layout/vList3"/>
    <dgm:cxn modelId="{E6D41527-32A4-44B0-84A5-BB4A1CB8B207}" type="presParOf" srcId="{D820AF0D-DF86-493E-9255-B7C6F7F5A1B2}" destId="{F8A0D3FA-7884-45D3-AA83-125A2BF3218D}" srcOrd="0" destOrd="0" presId="urn:microsoft.com/office/officeart/2005/8/layout/vList3"/>
    <dgm:cxn modelId="{A7E659BC-89C6-48C3-A98B-7A5A7EAA8DB6}" type="presParOf" srcId="{D820AF0D-DF86-493E-9255-B7C6F7F5A1B2}" destId="{317990F5-B501-447E-A795-7718F8F70D76}" srcOrd="1" destOrd="0" presId="urn:microsoft.com/office/officeart/2005/8/layout/vList3"/>
    <dgm:cxn modelId="{8BD4B04E-3DCD-4834-A7F0-00FC27B61FBC}" type="presParOf" srcId="{6E6F3D98-2C09-407A-BEAF-0B643A4D1801}" destId="{A1B6289E-800D-4EB2-905F-E230CF9439ED}" srcOrd="1" destOrd="0" presId="urn:microsoft.com/office/officeart/2005/8/layout/vList3"/>
    <dgm:cxn modelId="{F880BDB9-92A6-4ECC-B5B3-EE1B299930E0}" type="presParOf" srcId="{6E6F3D98-2C09-407A-BEAF-0B643A4D1801}" destId="{FEECCD5F-C3DB-46D5-89CE-E3B828A9F847}" srcOrd="2" destOrd="0" presId="urn:microsoft.com/office/officeart/2005/8/layout/vList3"/>
    <dgm:cxn modelId="{C4BC5131-3289-4B4F-B3B4-C1A1BA7E2856}" type="presParOf" srcId="{FEECCD5F-C3DB-46D5-89CE-E3B828A9F847}" destId="{7E0614B4-B5CF-4B01-B695-695BF155A71A}" srcOrd="0" destOrd="0" presId="urn:microsoft.com/office/officeart/2005/8/layout/vList3"/>
    <dgm:cxn modelId="{EE4AB564-D5FD-44E5-A588-2B8FAD5883C2}" type="presParOf" srcId="{FEECCD5F-C3DB-46D5-89CE-E3B828A9F847}" destId="{68B8168F-FC9D-4C5C-B36E-0FA3136204BA}" srcOrd="1" destOrd="0" presId="urn:microsoft.com/office/officeart/2005/8/layout/vList3"/>
    <dgm:cxn modelId="{6D0A01FC-7177-421A-B704-D4B08BBE8053}" type="presParOf" srcId="{6E6F3D98-2C09-407A-BEAF-0B643A4D1801}" destId="{731EE19B-3426-4850-A7DF-3F626B203C5E}" srcOrd="3" destOrd="0" presId="urn:microsoft.com/office/officeart/2005/8/layout/vList3"/>
    <dgm:cxn modelId="{F2FCA91D-E353-4FF9-82E0-2725EDDD339F}" type="presParOf" srcId="{6E6F3D98-2C09-407A-BEAF-0B643A4D1801}" destId="{A80292D5-5068-4FD4-8DA6-60919A88C06A}" srcOrd="4" destOrd="0" presId="urn:microsoft.com/office/officeart/2005/8/layout/vList3"/>
    <dgm:cxn modelId="{0CF93F06-EEA6-403B-B24B-D5305EDEE0E0}" type="presParOf" srcId="{A80292D5-5068-4FD4-8DA6-60919A88C06A}" destId="{3F5745E5-2908-407F-AEAF-8ECA09F88F5A}" srcOrd="0" destOrd="0" presId="urn:microsoft.com/office/officeart/2005/8/layout/vList3"/>
    <dgm:cxn modelId="{401D1ED4-6E57-4EF7-891B-EF84362155AD}" type="presParOf" srcId="{A80292D5-5068-4FD4-8DA6-60919A88C06A}" destId="{F5755A27-DEE0-4A2A-BE78-BC153F57249B}" srcOrd="1" destOrd="0" presId="urn:microsoft.com/office/officeart/2005/8/layout/vList3"/>
    <dgm:cxn modelId="{DBBBC972-823F-4429-9B73-DBE01BC5DBEE}" type="presParOf" srcId="{6E6F3D98-2C09-407A-BEAF-0B643A4D1801}" destId="{EBA470FF-52CA-49C4-BFFA-5EDCA9F9C9BA}" srcOrd="5" destOrd="0" presId="urn:microsoft.com/office/officeart/2005/8/layout/vList3"/>
    <dgm:cxn modelId="{223F7F3B-22F6-4F74-9123-6C649ECEC1BF}" type="presParOf" srcId="{6E6F3D98-2C09-407A-BEAF-0B643A4D1801}" destId="{903AA0E7-3EE2-4E82-A39C-A8C43FBABF31}" srcOrd="6" destOrd="0" presId="urn:microsoft.com/office/officeart/2005/8/layout/vList3"/>
    <dgm:cxn modelId="{ACCC6861-A99E-4220-A86C-1D29D87E98E3}" type="presParOf" srcId="{903AA0E7-3EE2-4E82-A39C-A8C43FBABF31}" destId="{C2D6FF24-0668-432C-A028-B94E9E1A3720}" srcOrd="0" destOrd="0" presId="urn:microsoft.com/office/officeart/2005/8/layout/vList3"/>
    <dgm:cxn modelId="{C3988997-CC5E-4C78-8E6F-5F8C905DFA8B}" type="presParOf" srcId="{903AA0E7-3EE2-4E82-A39C-A8C43FBABF31}" destId="{A787EE02-7E77-401D-8F82-D68629D1D08B}" srcOrd="1" destOrd="0" presId="urn:microsoft.com/office/officeart/2005/8/layout/vList3"/>
    <dgm:cxn modelId="{1C7F2439-F230-49E3-AC9E-63AEFF41DC86}" type="presParOf" srcId="{6E6F3D98-2C09-407A-BEAF-0B643A4D1801}" destId="{E0CC97FA-4390-4E97-8F9C-5A92AD9CACE7}" srcOrd="7" destOrd="0" presId="urn:microsoft.com/office/officeart/2005/8/layout/vList3"/>
    <dgm:cxn modelId="{3F40C67C-AD4B-44FA-91D8-8225894D68BF}" type="presParOf" srcId="{6E6F3D98-2C09-407A-BEAF-0B643A4D1801}" destId="{FDF87F8E-4A58-4934-BB1E-CEE6E24C5303}" srcOrd="8" destOrd="0" presId="urn:microsoft.com/office/officeart/2005/8/layout/vList3"/>
    <dgm:cxn modelId="{29F0A96C-40BA-418F-BDDC-43DEDD57AE02}" type="presParOf" srcId="{FDF87F8E-4A58-4934-BB1E-CEE6E24C5303}" destId="{EFF4E319-F71A-4542-BE30-5F7A1B101DA0}" srcOrd="0" destOrd="0" presId="urn:microsoft.com/office/officeart/2005/8/layout/vList3"/>
    <dgm:cxn modelId="{71F4FCE8-09E5-4B49-91B3-F9D90D1A3899}" type="presParOf" srcId="{FDF87F8E-4A58-4934-BB1E-CEE6E24C5303}" destId="{45E3D53E-6500-4A1E-B86D-AA1BB0A77B40}" srcOrd="1" destOrd="0" presId="urn:microsoft.com/office/officeart/2005/8/layout/vList3"/>
    <dgm:cxn modelId="{A958D19C-24D9-4A4D-81E2-3E52112C0C6D}" type="presParOf" srcId="{6E6F3D98-2C09-407A-BEAF-0B643A4D1801}" destId="{94E6DAE9-0368-4D8B-A917-5C6C0E265DEF}" srcOrd="9" destOrd="0" presId="urn:microsoft.com/office/officeart/2005/8/layout/vList3"/>
    <dgm:cxn modelId="{964BD653-7E00-441A-B717-45DBC2EF5896}" type="presParOf" srcId="{6E6F3D98-2C09-407A-BEAF-0B643A4D1801}" destId="{1A969F7E-B151-4BA0-8A93-1E74BDF3AC87}" srcOrd="10" destOrd="0" presId="urn:microsoft.com/office/officeart/2005/8/layout/vList3"/>
    <dgm:cxn modelId="{198E4CCF-96D7-4554-A037-EABED3B3B371}" type="presParOf" srcId="{1A969F7E-B151-4BA0-8A93-1E74BDF3AC87}" destId="{0695678E-BE28-43A8-B0D0-4186A9621DB7}" srcOrd="0" destOrd="0" presId="urn:microsoft.com/office/officeart/2005/8/layout/vList3"/>
    <dgm:cxn modelId="{5CE6B636-2285-484C-A72D-F4DCCBFA9B74}" type="presParOf" srcId="{1A969F7E-B151-4BA0-8A93-1E74BDF3AC87}" destId="{391A1741-BAB5-4F60-938A-77577F6998A6}"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990F5-B501-447E-A795-7718F8F70D76}">
      <dsp:nvSpPr>
        <dsp:cNvPr id="0" name=""/>
        <dsp:cNvSpPr/>
      </dsp:nvSpPr>
      <dsp:spPr>
        <a:xfrm rot="10800000">
          <a:off x="1747449" y="36002"/>
          <a:ext cx="6116346" cy="827461"/>
        </a:xfrm>
        <a:prstGeom prst="homePlate">
          <a:avLst/>
        </a:prstGeom>
        <a:solidFill>
          <a:srgbClr val="CB5535"/>
        </a:solidFill>
        <a:ln>
          <a:noFill/>
        </a:ln>
        <a:effectLst/>
        <a:scene3d>
          <a:camera prst="orthographicFront">
            <a:rot lat="0" lon="0" rev="0"/>
          </a:camera>
          <a:lightRig rig="contrasting" dir="t">
            <a:rot lat="0" lon="0" rev="1200000"/>
          </a:lightRig>
        </a:scene3d>
        <a:sp3d contourW="19050" prstMaterial="metal">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6000" tIns="180000" rIns="216000" bIns="106680" numCol="1" spcCol="1270" anchor="t" anchorCtr="0">
          <a:noAutofit/>
        </a:bodyPr>
        <a:lstStyle/>
        <a:p>
          <a:pPr marL="0" lvl="0" indent="0" algn="ctr" defTabSz="1244600">
            <a:lnSpc>
              <a:spcPct val="90000"/>
            </a:lnSpc>
            <a:spcBef>
              <a:spcPct val="0"/>
            </a:spcBef>
            <a:spcAft>
              <a:spcPct val="35000"/>
            </a:spcAft>
            <a:buNone/>
          </a:pPr>
          <a:r>
            <a:rPr lang="ru-RU" sz="2800" kern="1200" dirty="0">
              <a:latin typeface="Bahnschrift SemiBold" panose="020B0502040204020203" pitchFamily="34" charset="0"/>
            </a:rPr>
            <a:t>Задачи исследования:</a:t>
          </a:r>
        </a:p>
        <a:p>
          <a:pPr marL="285750" lvl="1" indent="-285750" algn="l" defTabSz="1600200">
            <a:lnSpc>
              <a:spcPct val="90000"/>
            </a:lnSpc>
            <a:spcBef>
              <a:spcPct val="0"/>
            </a:spcBef>
            <a:spcAft>
              <a:spcPct val="15000"/>
            </a:spcAft>
            <a:buChar char="•"/>
          </a:pPr>
          <a:endParaRPr lang="ru-RU" sz="3600" kern="1200" dirty="0"/>
        </a:p>
      </dsp:txBody>
      <dsp:txXfrm rot="10800000">
        <a:off x="1954314" y="36002"/>
        <a:ext cx="5909481" cy="827461"/>
      </dsp:txXfrm>
    </dsp:sp>
    <dsp:sp modelId="{F8A0D3FA-7884-45D3-AA83-125A2BF3218D}">
      <dsp:nvSpPr>
        <dsp:cNvPr id="0" name=""/>
        <dsp:cNvSpPr/>
      </dsp:nvSpPr>
      <dsp:spPr>
        <a:xfrm>
          <a:off x="1333718" y="4402"/>
          <a:ext cx="827461" cy="827461"/>
        </a:xfrm>
        <a:prstGeom prst="ellipse">
          <a:avLst/>
        </a:prstGeom>
        <a:solidFill>
          <a:srgbClr val="CB5535"/>
        </a:solidFill>
        <a:ln>
          <a:noFill/>
        </a:ln>
        <a:effectLst/>
        <a:scene3d>
          <a:camera prst="orthographicFront">
            <a:rot lat="0" lon="0" rev="0"/>
          </a:camera>
          <a:lightRig rig="contrasting" dir="t">
            <a:rot lat="0" lon="0" rev="1200000"/>
          </a:lightRig>
        </a:scene3d>
        <a:sp3d z="300000" contourW="19050" prstMaterial="metal">
          <a:bevelB w="165100" h="254000"/>
        </a:sp3d>
      </dsp:spPr>
      <dsp:style>
        <a:lnRef idx="0">
          <a:scrgbClr r="0" g="0" b="0"/>
        </a:lnRef>
        <a:fillRef idx="1">
          <a:scrgbClr r="0" g="0" b="0"/>
        </a:fillRef>
        <a:effectRef idx="1">
          <a:scrgbClr r="0" g="0" b="0"/>
        </a:effectRef>
        <a:fontRef idx="minor"/>
      </dsp:style>
    </dsp:sp>
    <dsp:sp modelId="{68B8168F-FC9D-4C5C-B36E-0FA3136204BA}">
      <dsp:nvSpPr>
        <dsp:cNvPr id="0" name=""/>
        <dsp:cNvSpPr/>
      </dsp:nvSpPr>
      <dsp:spPr>
        <a:xfrm rot="10800000">
          <a:off x="1747449" y="1078867"/>
          <a:ext cx="6116346" cy="827461"/>
        </a:xfrm>
        <a:prstGeom prst="homePlat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4888" tIns="68580" rIns="128016" bIns="68580" numCol="1" spcCol="1270" anchor="ctr" anchorCtr="0">
          <a:noAutofit/>
        </a:bodyPr>
        <a:lstStyle/>
        <a:p>
          <a:pPr marL="0" lvl="0" indent="0" algn="ctr" defTabSz="800100">
            <a:lnSpc>
              <a:spcPct val="90000"/>
            </a:lnSpc>
            <a:spcBef>
              <a:spcPct val="0"/>
            </a:spcBef>
            <a:spcAft>
              <a:spcPct val="35000"/>
            </a:spcAft>
            <a:buClr>
              <a:srgbClr val="000000"/>
            </a:buClr>
            <a:buFont typeface="+mj-lt"/>
            <a:buNone/>
          </a:pPr>
          <a:r>
            <a:rPr lang="ru-RU" sz="1800" kern="1200" dirty="0">
              <a:latin typeface="Bahnschrift SemiBold" panose="020B0502040204020203" pitchFamily="34" charset="0"/>
            </a:rPr>
            <a:t>Изучить философию Эпохи Возрождения в целом</a:t>
          </a:r>
        </a:p>
      </dsp:txBody>
      <dsp:txXfrm rot="10800000">
        <a:off x="1954314" y="1078867"/>
        <a:ext cx="5909481" cy="827461"/>
      </dsp:txXfrm>
    </dsp:sp>
    <dsp:sp modelId="{7E0614B4-B5CF-4B01-B695-695BF155A71A}">
      <dsp:nvSpPr>
        <dsp:cNvPr id="0" name=""/>
        <dsp:cNvSpPr/>
      </dsp:nvSpPr>
      <dsp:spPr>
        <a:xfrm>
          <a:off x="1333718" y="1078867"/>
          <a:ext cx="827461" cy="827461"/>
        </a:xfrm>
        <a:prstGeom prst="ellipse">
          <a:avLst/>
        </a:prstGeom>
        <a:solidFill>
          <a:schemeClr val="accent2">
            <a:lumMod val="40000"/>
            <a:lumOff val="60000"/>
          </a:schemeClr>
        </a:solidFill>
        <a:ln>
          <a:noFill/>
        </a:ln>
        <a:effectLst/>
        <a:scene3d>
          <a:camera prst="orthographicFront">
            <a:rot lat="0" lon="0" rev="0"/>
          </a:camera>
          <a:lightRig rig="contrasting" dir="t">
            <a:rot lat="0" lon="0" rev="1200000"/>
          </a:lightRig>
        </a:scene3d>
        <a:sp3d z="300000" contourW="19050" prstMaterial="metal">
          <a:bevelB w="165100" h="254000"/>
        </a:sp3d>
      </dsp:spPr>
      <dsp:style>
        <a:lnRef idx="0">
          <a:scrgbClr r="0" g="0" b="0"/>
        </a:lnRef>
        <a:fillRef idx="1">
          <a:scrgbClr r="0" g="0" b="0"/>
        </a:fillRef>
        <a:effectRef idx="1">
          <a:scrgbClr r="0" g="0" b="0"/>
        </a:effectRef>
        <a:fontRef idx="minor"/>
      </dsp:style>
    </dsp:sp>
    <dsp:sp modelId="{F5755A27-DEE0-4A2A-BE78-BC153F57249B}">
      <dsp:nvSpPr>
        <dsp:cNvPr id="0" name=""/>
        <dsp:cNvSpPr/>
      </dsp:nvSpPr>
      <dsp:spPr>
        <a:xfrm rot="10800000">
          <a:off x="1747449" y="2153333"/>
          <a:ext cx="6116346" cy="827461"/>
        </a:xfrm>
        <a:prstGeom prst="homePlat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4888" tIns="68580" rIns="128016" bIns="68580" numCol="1" spcCol="1270" anchor="ctr" anchorCtr="0">
          <a:noAutofit/>
        </a:bodyPr>
        <a:lstStyle/>
        <a:p>
          <a:pPr marL="0" lvl="0" indent="0" algn="ctr" defTabSz="800100">
            <a:lnSpc>
              <a:spcPct val="90000"/>
            </a:lnSpc>
            <a:spcBef>
              <a:spcPct val="0"/>
            </a:spcBef>
            <a:spcAft>
              <a:spcPct val="35000"/>
            </a:spcAft>
            <a:buClr>
              <a:srgbClr val="000000"/>
            </a:buClr>
            <a:buFont typeface="+mj-lt"/>
            <a:buNone/>
          </a:pPr>
          <a:r>
            <a:rPr lang="ru-RU" sz="1800" kern="1200" dirty="0">
              <a:latin typeface="Bahnschrift SemiBold" panose="020B0502040204020203" pitchFamily="34" charset="0"/>
            </a:rPr>
            <a:t>Рассмотреть политические сочинения Макиавелли</a:t>
          </a:r>
        </a:p>
      </dsp:txBody>
      <dsp:txXfrm rot="10800000">
        <a:off x="1954314" y="2153333"/>
        <a:ext cx="5909481" cy="827461"/>
      </dsp:txXfrm>
    </dsp:sp>
    <dsp:sp modelId="{3F5745E5-2908-407F-AEAF-8ECA09F88F5A}">
      <dsp:nvSpPr>
        <dsp:cNvPr id="0" name=""/>
        <dsp:cNvSpPr/>
      </dsp:nvSpPr>
      <dsp:spPr>
        <a:xfrm>
          <a:off x="1333718" y="2153333"/>
          <a:ext cx="827461" cy="827461"/>
        </a:xfrm>
        <a:prstGeom prst="ellipse">
          <a:avLst/>
        </a:prstGeom>
        <a:solidFill>
          <a:srgbClr val="CB5535"/>
        </a:solidFill>
        <a:ln>
          <a:noFill/>
        </a:ln>
        <a:effectLst>
          <a:softEdge rad="38100"/>
        </a:effectLst>
        <a:scene3d>
          <a:camera prst="orthographicFront">
            <a:rot lat="0" lon="0" rev="0"/>
          </a:camera>
          <a:lightRig rig="contrasting" dir="t">
            <a:rot lat="0" lon="0" rev="1200000"/>
          </a:lightRig>
        </a:scene3d>
        <a:sp3d z="300000" contourW="19050" prstMaterial="metal">
          <a:bevelB w="165100" h="254000"/>
        </a:sp3d>
      </dsp:spPr>
      <dsp:style>
        <a:lnRef idx="0">
          <a:scrgbClr r="0" g="0" b="0"/>
        </a:lnRef>
        <a:fillRef idx="1">
          <a:scrgbClr r="0" g="0" b="0"/>
        </a:fillRef>
        <a:effectRef idx="1">
          <a:scrgbClr r="0" g="0" b="0"/>
        </a:effectRef>
        <a:fontRef idx="minor"/>
      </dsp:style>
    </dsp:sp>
    <dsp:sp modelId="{A787EE02-7E77-401D-8F82-D68629D1D08B}">
      <dsp:nvSpPr>
        <dsp:cNvPr id="0" name=""/>
        <dsp:cNvSpPr/>
      </dsp:nvSpPr>
      <dsp:spPr>
        <a:xfrm rot="10800000">
          <a:off x="1747449" y="3227798"/>
          <a:ext cx="6116346" cy="827461"/>
        </a:xfrm>
        <a:prstGeom prst="homePlat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4888" tIns="68580" rIns="128016" bIns="68580" numCol="1" spcCol="1270" anchor="ctr" anchorCtr="0">
          <a:noAutofit/>
        </a:bodyPr>
        <a:lstStyle/>
        <a:p>
          <a:pPr marL="0" lvl="0" indent="0" algn="ctr" defTabSz="800100">
            <a:lnSpc>
              <a:spcPct val="90000"/>
            </a:lnSpc>
            <a:spcBef>
              <a:spcPct val="0"/>
            </a:spcBef>
            <a:spcAft>
              <a:spcPct val="35000"/>
            </a:spcAft>
            <a:buClr>
              <a:srgbClr val="000000"/>
            </a:buClr>
            <a:buFont typeface="+mj-lt"/>
            <a:buNone/>
          </a:pPr>
          <a:r>
            <a:rPr lang="ru-RU" sz="1800" kern="1200" dirty="0">
              <a:latin typeface="Bahnschrift SemiBold" panose="020B0502040204020203" pitchFamily="34" charset="0"/>
            </a:rPr>
            <a:t>Рассмотреть точку зрения Алексея Лосева</a:t>
          </a:r>
        </a:p>
      </dsp:txBody>
      <dsp:txXfrm rot="10800000">
        <a:off x="1954314" y="3227798"/>
        <a:ext cx="5909481" cy="827461"/>
      </dsp:txXfrm>
    </dsp:sp>
    <dsp:sp modelId="{C2D6FF24-0668-432C-A028-B94E9E1A3720}">
      <dsp:nvSpPr>
        <dsp:cNvPr id="0" name=""/>
        <dsp:cNvSpPr/>
      </dsp:nvSpPr>
      <dsp:spPr>
        <a:xfrm>
          <a:off x="1333718" y="3227798"/>
          <a:ext cx="827461" cy="827461"/>
        </a:xfrm>
        <a:prstGeom prst="ellipse">
          <a:avLst/>
        </a:prstGeom>
        <a:solidFill>
          <a:schemeClr val="accent2">
            <a:lumMod val="40000"/>
            <a:lumOff val="60000"/>
          </a:schemeClr>
        </a:solidFill>
        <a:ln>
          <a:noFill/>
        </a:ln>
        <a:effectLst/>
        <a:scene3d>
          <a:camera prst="orthographicFront">
            <a:rot lat="0" lon="0" rev="0"/>
          </a:camera>
          <a:lightRig rig="contrasting" dir="t">
            <a:rot lat="0" lon="0" rev="1200000"/>
          </a:lightRig>
        </a:scene3d>
        <a:sp3d z="300000" contourW="19050" prstMaterial="metal">
          <a:bevelB w="165100" h="254000"/>
        </a:sp3d>
      </dsp:spPr>
      <dsp:style>
        <a:lnRef idx="0">
          <a:scrgbClr r="0" g="0" b="0"/>
        </a:lnRef>
        <a:fillRef idx="1">
          <a:scrgbClr r="0" g="0" b="0"/>
        </a:fillRef>
        <a:effectRef idx="1">
          <a:scrgbClr r="0" g="0" b="0"/>
        </a:effectRef>
        <a:fontRef idx="minor"/>
      </dsp:style>
    </dsp:sp>
    <dsp:sp modelId="{45E3D53E-6500-4A1E-B86D-AA1BB0A77B40}">
      <dsp:nvSpPr>
        <dsp:cNvPr id="0" name=""/>
        <dsp:cNvSpPr/>
      </dsp:nvSpPr>
      <dsp:spPr>
        <a:xfrm rot="10800000">
          <a:off x="1747449" y="4302263"/>
          <a:ext cx="6116346" cy="827461"/>
        </a:xfrm>
        <a:prstGeom prst="homePlat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4888" tIns="68580" rIns="128016" bIns="68580" numCol="1" spcCol="1270" anchor="ctr" anchorCtr="0">
          <a:noAutofit/>
        </a:bodyPr>
        <a:lstStyle/>
        <a:p>
          <a:pPr marL="0" lvl="0" indent="0" algn="ctr" defTabSz="800100">
            <a:lnSpc>
              <a:spcPct val="90000"/>
            </a:lnSpc>
            <a:spcBef>
              <a:spcPct val="0"/>
            </a:spcBef>
            <a:spcAft>
              <a:spcPct val="35000"/>
            </a:spcAft>
            <a:buClr>
              <a:srgbClr val="000000"/>
            </a:buClr>
            <a:buFont typeface="+mj-lt"/>
            <a:buNone/>
          </a:pPr>
          <a:r>
            <a:rPr lang="ru-RU" sz="1800" kern="1200" dirty="0">
              <a:latin typeface="Bahnschrift SemiBold" panose="020B0502040204020203" pitchFamily="34" charset="0"/>
            </a:rPr>
            <a:t>Рассмотреть точку зрения Александра Горфункеля</a:t>
          </a:r>
        </a:p>
      </dsp:txBody>
      <dsp:txXfrm rot="10800000">
        <a:off x="1954314" y="4302263"/>
        <a:ext cx="5909481" cy="827461"/>
      </dsp:txXfrm>
    </dsp:sp>
    <dsp:sp modelId="{EFF4E319-F71A-4542-BE30-5F7A1B101DA0}">
      <dsp:nvSpPr>
        <dsp:cNvPr id="0" name=""/>
        <dsp:cNvSpPr/>
      </dsp:nvSpPr>
      <dsp:spPr>
        <a:xfrm>
          <a:off x="1343109" y="4311655"/>
          <a:ext cx="827461" cy="827461"/>
        </a:xfrm>
        <a:prstGeom prst="ellipse">
          <a:avLst/>
        </a:prstGeom>
        <a:solidFill>
          <a:srgbClr val="CB5535"/>
        </a:solidFill>
        <a:ln>
          <a:noFill/>
        </a:ln>
        <a:effectLst/>
        <a:scene3d>
          <a:camera prst="orthographicFront">
            <a:rot lat="0" lon="0" rev="0"/>
          </a:camera>
          <a:lightRig rig="contrasting" dir="t">
            <a:rot lat="0" lon="0" rev="1200000"/>
          </a:lightRig>
        </a:scene3d>
        <a:sp3d z="300000" contourW="19050" prstMaterial="metal">
          <a:bevelB w="165100" h="254000"/>
        </a:sp3d>
      </dsp:spPr>
      <dsp:style>
        <a:lnRef idx="0">
          <a:scrgbClr r="0" g="0" b="0"/>
        </a:lnRef>
        <a:fillRef idx="1">
          <a:scrgbClr r="0" g="0" b="0"/>
        </a:fillRef>
        <a:effectRef idx="1">
          <a:scrgbClr r="0" g="0" b="0"/>
        </a:effectRef>
        <a:fontRef idx="minor"/>
      </dsp:style>
    </dsp:sp>
    <dsp:sp modelId="{391A1741-BAB5-4F60-938A-77577F6998A6}">
      <dsp:nvSpPr>
        <dsp:cNvPr id="0" name=""/>
        <dsp:cNvSpPr/>
      </dsp:nvSpPr>
      <dsp:spPr>
        <a:xfrm rot="10800000">
          <a:off x="1517810" y="5376729"/>
          <a:ext cx="6422531" cy="984158"/>
        </a:xfrm>
        <a:prstGeom prst="homePlat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4888" tIns="0" rIns="64008" bIns="34290" numCol="1" spcCol="1270" anchor="ctr" anchorCtr="0">
          <a:noAutofit/>
        </a:bodyPr>
        <a:lstStyle/>
        <a:p>
          <a:pPr marL="0" lvl="0" indent="0" algn="l" defTabSz="400050">
            <a:lnSpc>
              <a:spcPct val="90000"/>
            </a:lnSpc>
            <a:spcBef>
              <a:spcPct val="0"/>
            </a:spcBef>
            <a:spcAft>
              <a:spcPct val="35000"/>
            </a:spcAft>
            <a:buNone/>
          </a:pPr>
          <a:endParaRPr lang="ru-RU" sz="900" kern="1200" dirty="0"/>
        </a:p>
        <a:p>
          <a:pPr marL="0" lvl="0" indent="0" algn="ctr" defTabSz="400050">
            <a:lnSpc>
              <a:spcPct val="90000"/>
            </a:lnSpc>
            <a:spcBef>
              <a:spcPct val="0"/>
            </a:spcBef>
            <a:spcAft>
              <a:spcPct val="35000"/>
            </a:spcAft>
            <a:buNone/>
          </a:pPr>
          <a:r>
            <a:rPr lang="ru-RU" sz="1800" kern="1200" dirty="0">
              <a:latin typeface="Bahnschrift SemiBold" panose="020B0502040204020203" pitchFamily="34" charset="0"/>
            </a:rPr>
            <a:t>Опираясь на две точки зрения, определить идеал человека и гражданина в философии Никколо Макиавелли </a:t>
          </a:r>
        </a:p>
      </dsp:txBody>
      <dsp:txXfrm rot="10800000">
        <a:off x="1763849" y="5376729"/>
        <a:ext cx="6176492" cy="984158"/>
      </dsp:txXfrm>
    </dsp:sp>
    <dsp:sp modelId="{0695678E-BE28-43A8-B0D0-4186A9621DB7}">
      <dsp:nvSpPr>
        <dsp:cNvPr id="0" name=""/>
        <dsp:cNvSpPr/>
      </dsp:nvSpPr>
      <dsp:spPr>
        <a:xfrm>
          <a:off x="1266563" y="5436302"/>
          <a:ext cx="827461" cy="827461"/>
        </a:xfrm>
        <a:prstGeom prst="ellipse">
          <a:avLst/>
        </a:prstGeom>
        <a:solidFill>
          <a:schemeClr val="accent2">
            <a:lumMod val="40000"/>
            <a:lumOff val="60000"/>
          </a:schemeClr>
        </a:solidFill>
        <a:ln>
          <a:noFill/>
        </a:ln>
        <a:effectLst/>
        <a:scene3d>
          <a:camera prst="orthographicFront">
            <a:rot lat="0" lon="0" rev="0"/>
          </a:camera>
          <a:lightRig rig="contrasting" dir="t">
            <a:rot lat="0" lon="0" rev="1200000"/>
          </a:lightRig>
        </a:scene3d>
        <a:sp3d z="300000" contourW="19050" prstMaterial="metal">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42FD7A-0C35-44F2-BDA3-6431189814AB}" type="datetimeFigureOut">
              <a:rPr lang="ru-RU" smtClean="0"/>
              <a:t>18.04.2020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2F3F1-749F-48F1-BEDA-8869967584D0}" type="slidenum">
              <a:rPr lang="ru-RU" smtClean="0"/>
              <a:t>‹#›</a:t>
            </a:fld>
            <a:endParaRPr lang="ru-RU"/>
          </a:p>
        </p:txBody>
      </p:sp>
    </p:spTree>
    <p:extLst>
      <p:ext uri="{BB962C8B-B14F-4D97-AF65-F5344CB8AC3E}">
        <p14:creationId xmlns:p14="http://schemas.microsoft.com/office/powerpoint/2010/main" val="2358591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0A2F3F1-749F-48F1-BEDA-8869967584D0}" type="slidenum">
              <a:rPr lang="ru-RU" smtClean="0"/>
              <a:t>4</a:t>
            </a:fld>
            <a:endParaRPr lang="ru-RU"/>
          </a:p>
        </p:txBody>
      </p:sp>
    </p:spTree>
    <p:extLst>
      <p:ext uri="{BB962C8B-B14F-4D97-AF65-F5344CB8AC3E}">
        <p14:creationId xmlns:p14="http://schemas.microsoft.com/office/powerpoint/2010/main" val="241785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0793D3-AD36-4438-A818-22743684388E}"/>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FFF8CA0-FEE9-4D21-93CD-2B49134616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CB4F115-FF65-44F8-8A09-F8374307EAD1}"/>
              </a:ext>
            </a:extLst>
          </p:cNvPr>
          <p:cNvSpPr>
            <a:spLocks noGrp="1"/>
          </p:cNvSpPr>
          <p:nvPr>
            <p:ph type="dt" sz="half" idx="10"/>
          </p:nvPr>
        </p:nvSpPr>
        <p:spPr/>
        <p:txBody>
          <a:bodyPr/>
          <a:lstStyle/>
          <a:p>
            <a:fld id="{2781B1A4-12A0-48FC-B02A-B0665420B108}" type="datetimeFigureOut">
              <a:rPr lang="ru-RU" smtClean="0"/>
              <a:t>18.04.2020</a:t>
            </a:fld>
            <a:endParaRPr lang="ru-RU"/>
          </a:p>
        </p:txBody>
      </p:sp>
      <p:sp>
        <p:nvSpPr>
          <p:cNvPr id="5" name="Нижний колонтитул 4">
            <a:extLst>
              <a:ext uri="{FF2B5EF4-FFF2-40B4-BE49-F238E27FC236}">
                <a16:creationId xmlns:a16="http://schemas.microsoft.com/office/drawing/2014/main" id="{3AD60637-B9A2-4590-933E-8CF18BFA8A5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578F16B-C68D-4E6F-BCDB-EF9A2368B864}"/>
              </a:ext>
            </a:extLst>
          </p:cNvPr>
          <p:cNvSpPr>
            <a:spLocks noGrp="1"/>
          </p:cNvSpPr>
          <p:nvPr>
            <p:ph type="sldNum" sz="quarter" idx="12"/>
          </p:nvPr>
        </p:nvSpPr>
        <p:spPr/>
        <p:txBody>
          <a:bodyPr/>
          <a:lstStyle/>
          <a:p>
            <a:fld id="{E8C5C504-EC86-42F6-B6B4-3925D2A40C7E}" type="slidenum">
              <a:rPr lang="ru-RU" smtClean="0"/>
              <a:t>‹#›</a:t>
            </a:fld>
            <a:endParaRPr lang="ru-RU"/>
          </a:p>
        </p:txBody>
      </p:sp>
    </p:spTree>
    <p:extLst>
      <p:ext uri="{BB962C8B-B14F-4D97-AF65-F5344CB8AC3E}">
        <p14:creationId xmlns:p14="http://schemas.microsoft.com/office/powerpoint/2010/main" val="2269258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AA0EF4-214C-41C2-9462-3D09A72247F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5E4E09D-9254-4F4A-B2B3-C028093560E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61E7217-1690-476A-A113-703ED13E99FF}"/>
              </a:ext>
            </a:extLst>
          </p:cNvPr>
          <p:cNvSpPr>
            <a:spLocks noGrp="1"/>
          </p:cNvSpPr>
          <p:nvPr>
            <p:ph type="dt" sz="half" idx="10"/>
          </p:nvPr>
        </p:nvSpPr>
        <p:spPr/>
        <p:txBody>
          <a:bodyPr/>
          <a:lstStyle/>
          <a:p>
            <a:fld id="{2781B1A4-12A0-48FC-B02A-B0665420B108}" type="datetimeFigureOut">
              <a:rPr lang="ru-RU" smtClean="0"/>
              <a:t>18.04.2020</a:t>
            </a:fld>
            <a:endParaRPr lang="ru-RU"/>
          </a:p>
        </p:txBody>
      </p:sp>
      <p:sp>
        <p:nvSpPr>
          <p:cNvPr id="5" name="Нижний колонтитул 4">
            <a:extLst>
              <a:ext uri="{FF2B5EF4-FFF2-40B4-BE49-F238E27FC236}">
                <a16:creationId xmlns:a16="http://schemas.microsoft.com/office/drawing/2014/main" id="{8F70C661-AB41-4860-892E-7F57423778F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3622F84-9AD4-4288-BACD-B2B56AD93FE0}"/>
              </a:ext>
            </a:extLst>
          </p:cNvPr>
          <p:cNvSpPr>
            <a:spLocks noGrp="1"/>
          </p:cNvSpPr>
          <p:nvPr>
            <p:ph type="sldNum" sz="quarter" idx="12"/>
          </p:nvPr>
        </p:nvSpPr>
        <p:spPr/>
        <p:txBody>
          <a:bodyPr/>
          <a:lstStyle/>
          <a:p>
            <a:fld id="{E8C5C504-EC86-42F6-B6B4-3925D2A40C7E}" type="slidenum">
              <a:rPr lang="ru-RU" smtClean="0"/>
              <a:t>‹#›</a:t>
            </a:fld>
            <a:endParaRPr lang="ru-RU"/>
          </a:p>
        </p:txBody>
      </p:sp>
    </p:spTree>
    <p:extLst>
      <p:ext uri="{BB962C8B-B14F-4D97-AF65-F5344CB8AC3E}">
        <p14:creationId xmlns:p14="http://schemas.microsoft.com/office/powerpoint/2010/main" val="964461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D29BC1D-DFCB-46BF-B0BD-B789EA333EC5}"/>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F52B9E56-A246-4EC0-AE5E-152745F0E51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8C904B3-2D86-48EF-9E7D-0603533FD949}"/>
              </a:ext>
            </a:extLst>
          </p:cNvPr>
          <p:cNvSpPr>
            <a:spLocks noGrp="1"/>
          </p:cNvSpPr>
          <p:nvPr>
            <p:ph type="dt" sz="half" idx="10"/>
          </p:nvPr>
        </p:nvSpPr>
        <p:spPr/>
        <p:txBody>
          <a:bodyPr/>
          <a:lstStyle/>
          <a:p>
            <a:fld id="{2781B1A4-12A0-48FC-B02A-B0665420B108}" type="datetimeFigureOut">
              <a:rPr lang="ru-RU" smtClean="0"/>
              <a:t>18.04.2020</a:t>
            </a:fld>
            <a:endParaRPr lang="ru-RU"/>
          </a:p>
        </p:txBody>
      </p:sp>
      <p:sp>
        <p:nvSpPr>
          <p:cNvPr id="5" name="Нижний колонтитул 4">
            <a:extLst>
              <a:ext uri="{FF2B5EF4-FFF2-40B4-BE49-F238E27FC236}">
                <a16:creationId xmlns:a16="http://schemas.microsoft.com/office/drawing/2014/main" id="{03E5F187-3C1B-4922-9607-5C1AE076D4A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B3952ED-CF98-4EDA-8385-FFEAA94A0E8B}"/>
              </a:ext>
            </a:extLst>
          </p:cNvPr>
          <p:cNvSpPr>
            <a:spLocks noGrp="1"/>
          </p:cNvSpPr>
          <p:nvPr>
            <p:ph type="sldNum" sz="quarter" idx="12"/>
          </p:nvPr>
        </p:nvSpPr>
        <p:spPr/>
        <p:txBody>
          <a:bodyPr/>
          <a:lstStyle/>
          <a:p>
            <a:fld id="{E8C5C504-EC86-42F6-B6B4-3925D2A40C7E}" type="slidenum">
              <a:rPr lang="ru-RU" smtClean="0"/>
              <a:t>‹#›</a:t>
            </a:fld>
            <a:endParaRPr lang="ru-RU"/>
          </a:p>
        </p:txBody>
      </p:sp>
    </p:spTree>
    <p:extLst>
      <p:ext uri="{BB962C8B-B14F-4D97-AF65-F5344CB8AC3E}">
        <p14:creationId xmlns:p14="http://schemas.microsoft.com/office/powerpoint/2010/main" val="76991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1ACF8F-CC4F-49EC-BED3-88035324833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7D2A2C1-5906-4299-B090-44B83B88FAC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17CE842-D014-4671-ACD0-0985A769E0EA}"/>
              </a:ext>
            </a:extLst>
          </p:cNvPr>
          <p:cNvSpPr>
            <a:spLocks noGrp="1"/>
          </p:cNvSpPr>
          <p:nvPr>
            <p:ph type="dt" sz="half" idx="10"/>
          </p:nvPr>
        </p:nvSpPr>
        <p:spPr/>
        <p:txBody>
          <a:bodyPr/>
          <a:lstStyle/>
          <a:p>
            <a:fld id="{2781B1A4-12A0-48FC-B02A-B0665420B108}" type="datetimeFigureOut">
              <a:rPr lang="ru-RU" smtClean="0"/>
              <a:t>18.04.2020</a:t>
            </a:fld>
            <a:endParaRPr lang="ru-RU"/>
          </a:p>
        </p:txBody>
      </p:sp>
      <p:sp>
        <p:nvSpPr>
          <p:cNvPr id="5" name="Нижний колонтитул 4">
            <a:extLst>
              <a:ext uri="{FF2B5EF4-FFF2-40B4-BE49-F238E27FC236}">
                <a16:creationId xmlns:a16="http://schemas.microsoft.com/office/drawing/2014/main" id="{78792637-7BE4-4F34-981F-B5C88F7EB8A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92B2777-C4EB-42E8-AF5A-CE0230437854}"/>
              </a:ext>
            </a:extLst>
          </p:cNvPr>
          <p:cNvSpPr>
            <a:spLocks noGrp="1"/>
          </p:cNvSpPr>
          <p:nvPr>
            <p:ph type="sldNum" sz="quarter" idx="12"/>
          </p:nvPr>
        </p:nvSpPr>
        <p:spPr/>
        <p:txBody>
          <a:bodyPr/>
          <a:lstStyle/>
          <a:p>
            <a:fld id="{E8C5C504-EC86-42F6-B6B4-3925D2A40C7E}" type="slidenum">
              <a:rPr lang="ru-RU" smtClean="0"/>
              <a:t>‹#›</a:t>
            </a:fld>
            <a:endParaRPr lang="ru-RU"/>
          </a:p>
        </p:txBody>
      </p:sp>
    </p:spTree>
    <p:extLst>
      <p:ext uri="{BB962C8B-B14F-4D97-AF65-F5344CB8AC3E}">
        <p14:creationId xmlns:p14="http://schemas.microsoft.com/office/powerpoint/2010/main" val="363037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0CC870-FA0F-4A99-9644-3F4F71FE8A0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6B1F4A6E-4EBE-4917-860A-49906B844D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358B405-6AAE-45DB-A0B5-6BC68135D2A7}"/>
              </a:ext>
            </a:extLst>
          </p:cNvPr>
          <p:cNvSpPr>
            <a:spLocks noGrp="1"/>
          </p:cNvSpPr>
          <p:nvPr>
            <p:ph type="dt" sz="half" idx="10"/>
          </p:nvPr>
        </p:nvSpPr>
        <p:spPr/>
        <p:txBody>
          <a:bodyPr/>
          <a:lstStyle/>
          <a:p>
            <a:fld id="{2781B1A4-12A0-48FC-B02A-B0665420B108}" type="datetimeFigureOut">
              <a:rPr lang="ru-RU" smtClean="0"/>
              <a:t>18.04.2020</a:t>
            </a:fld>
            <a:endParaRPr lang="ru-RU"/>
          </a:p>
        </p:txBody>
      </p:sp>
      <p:sp>
        <p:nvSpPr>
          <p:cNvPr id="5" name="Нижний колонтитул 4">
            <a:extLst>
              <a:ext uri="{FF2B5EF4-FFF2-40B4-BE49-F238E27FC236}">
                <a16:creationId xmlns:a16="http://schemas.microsoft.com/office/drawing/2014/main" id="{C28C4B62-07F0-400B-8C45-DCFBD8E6B89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8FDC8C4-0AAF-4C4B-8DB5-CA0C16113DC1}"/>
              </a:ext>
            </a:extLst>
          </p:cNvPr>
          <p:cNvSpPr>
            <a:spLocks noGrp="1"/>
          </p:cNvSpPr>
          <p:nvPr>
            <p:ph type="sldNum" sz="quarter" idx="12"/>
          </p:nvPr>
        </p:nvSpPr>
        <p:spPr/>
        <p:txBody>
          <a:bodyPr/>
          <a:lstStyle/>
          <a:p>
            <a:fld id="{E8C5C504-EC86-42F6-B6B4-3925D2A40C7E}" type="slidenum">
              <a:rPr lang="ru-RU" smtClean="0"/>
              <a:t>‹#›</a:t>
            </a:fld>
            <a:endParaRPr lang="ru-RU"/>
          </a:p>
        </p:txBody>
      </p:sp>
    </p:spTree>
    <p:extLst>
      <p:ext uri="{BB962C8B-B14F-4D97-AF65-F5344CB8AC3E}">
        <p14:creationId xmlns:p14="http://schemas.microsoft.com/office/powerpoint/2010/main" val="264217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C49C46-A613-47F0-862B-C60E3391743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6914FE9-5E3C-4510-9400-43B8E81874B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6ACAA32F-F416-400B-9D08-782C27F9964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1493CB4F-6F0A-485C-A225-FE2FAA1BD50E}"/>
              </a:ext>
            </a:extLst>
          </p:cNvPr>
          <p:cNvSpPr>
            <a:spLocks noGrp="1"/>
          </p:cNvSpPr>
          <p:nvPr>
            <p:ph type="dt" sz="half" idx="10"/>
          </p:nvPr>
        </p:nvSpPr>
        <p:spPr/>
        <p:txBody>
          <a:bodyPr/>
          <a:lstStyle/>
          <a:p>
            <a:fld id="{2781B1A4-12A0-48FC-B02A-B0665420B108}" type="datetimeFigureOut">
              <a:rPr lang="ru-RU" smtClean="0"/>
              <a:t>18.04.2020</a:t>
            </a:fld>
            <a:endParaRPr lang="ru-RU"/>
          </a:p>
        </p:txBody>
      </p:sp>
      <p:sp>
        <p:nvSpPr>
          <p:cNvPr id="6" name="Нижний колонтитул 5">
            <a:extLst>
              <a:ext uri="{FF2B5EF4-FFF2-40B4-BE49-F238E27FC236}">
                <a16:creationId xmlns:a16="http://schemas.microsoft.com/office/drawing/2014/main" id="{80AC51AD-A3E5-4CBC-8372-422EC56DD5C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A0C4D6C-B9CE-472C-888A-89C02265641F}"/>
              </a:ext>
            </a:extLst>
          </p:cNvPr>
          <p:cNvSpPr>
            <a:spLocks noGrp="1"/>
          </p:cNvSpPr>
          <p:nvPr>
            <p:ph type="sldNum" sz="quarter" idx="12"/>
          </p:nvPr>
        </p:nvSpPr>
        <p:spPr/>
        <p:txBody>
          <a:bodyPr/>
          <a:lstStyle/>
          <a:p>
            <a:fld id="{E8C5C504-EC86-42F6-B6B4-3925D2A40C7E}" type="slidenum">
              <a:rPr lang="ru-RU" smtClean="0"/>
              <a:t>‹#›</a:t>
            </a:fld>
            <a:endParaRPr lang="ru-RU"/>
          </a:p>
        </p:txBody>
      </p:sp>
    </p:spTree>
    <p:extLst>
      <p:ext uri="{BB962C8B-B14F-4D97-AF65-F5344CB8AC3E}">
        <p14:creationId xmlns:p14="http://schemas.microsoft.com/office/powerpoint/2010/main" val="2148411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CA26AA-E38D-4253-9F73-5178B4982FF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4C4FCD00-AB9C-4158-9175-923B5E523B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DCD58C3-9509-43DA-9FE1-6FE4787214A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F7AC55E-450F-4E95-84DA-986EBD3A22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E8879969-B004-4AE4-978D-41C271C3B49B}"/>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89FD790-D3FE-4B36-BD79-DC3B0EF1B799}"/>
              </a:ext>
            </a:extLst>
          </p:cNvPr>
          <p:cNvSpPr>
            <a:spLocks noGrp="1"/>
          </p:cNvSpPr>
          <p:nvPr>
            <p:ph type="dt" sz="half" idx="10"/>
          </p:nvPr>
        </p:nvSpPr>
        <p:spPr/>
        <p:txBody>
          <a:bodyPr/>
          <a:lstStyle/>
          <a:p>
            <a:fld id="{2781B1A4-12A0-48FC-B02A-B0665420B108}" type="datetimeFigureOut">
              <a:rPr lang="ru-RU" smtClean="0"/>
              <a:t>18.04.2020</a:t>
            </a:fld>
            <a:endParaRPr lang="ru-RU"/>
          </a:p>
        </p:txBody>
      </p:sp>
      <p:sp>
        <p:nvSpPr>
          <p:cNvPr id="8" name="Нижний колонтитул 7">
            <a:extLst>
              <a:ext uri="{FF2B5EF4-FFF2-40B4-BE49-F238E27FC236}">
                <a16:creationId xmlns:a16="http://schemas.microsoft.com/office/drawing/2014/main" id="{BF94AA14-14EA-4F33-984F-832A9BAE930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04CBE8AA-8742-402C-AACB-427CDD4564EF}"/>
              </a:ext>
            </a:extLst>
          </p:cNvPr>
          <p:cNvSpPr>
            <a:spLocks noGrp="1"/>
          </p:cNvSpPr>
          <p:nvPr>
            <p:ph type="sldNum" sz="quarter" idx="12"/>
          </p:nvPr>
        </p:nvSpPr>
        <p:spPr/>
        <p:txBody>
          <a:bodyPr/>
          <a:lstStyle/>
          <a:p>
            <a:fld id="{E8C5C504-EC86-42F6-B6B4-3925D2A40C7E}" type="slidenum">
              <a:rPr lang="ru-RU" smtClean="0"/>
              <a:t>‹#›</a:t>
            </a:fld>
            <a:endParaRPr lang="ru-RU"/>
          </a:p>
        </p:txBody>
      </p:sp>
    </p:spTree>
    <p:extLst>
      <p:ext uri="{BB962C8B-B14F-4D97-AF65-F5344CB8AC3E}">
        <p14:creationId xmlns:p14="http://schemas.microsoft.com/office/powerpoint/2010/main" val="3468322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695A1A-57AC-440B-A8EC-14C7D3292EC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6F021EF-DEC0-4602-9046-923834B68C73}"/>
              </a:ext>
            </a:extLst>
          </p:cNvPr>
          <p:cNvSpPr>
            <a:spLocks noGrp="1"/>
          </p:cNvSpPr>
          <p:nvPr>
            <p:ph type="dt" sz="half" idx="10"/>
          </p:nvPr>
        </p:nvSpPr>
        <p:spPr/>
        <p:txBody>
          <a:bodyPr/>
          <a:lstStyle/>
          <a:p>
            <a:fld id="{2781B1A4-12A0-48FC-B02A-B0665420B108}" type="datetimeFigureOut">
              <a:rPr lang="ru-RU" smtClean="0"/>
              <a:t>18.04.2020</a:t>
            </a:fld>
            <a:endParaRPr lang="ru-RU"/>
          </a:p>
        </p:txBody>
      </p:sp>
      <p:sp>
        <p:nvSpPr>
          <p:cNvPr id="4" name="Нижний колонтитул 3">
            <a:extLst>
              <a:ext uri="{FF2B5EF4-FFF2-40B4-BE49-F238E27FC236}">
                <a16:creationId xmlns:a16="http://schemas.microsoft.com/office/drawing/2014/main" id="{3680D2D5-A870-404C-9502-C0C00B05875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AFD5A635-722D-4D80-A8B5-0C1D5BC54EB9}"/>
              </a:ext>
            </a:extLst>
          </p:cNvPr>
          <p:cNvSpPr>
            <a:spLocks noGrp="1"/>
          </p:cNvSpPr>
          <p:nvPr>
            <p:ph type="sldNum" sz="quarter" idx="12"/>
          </p:nvPr>
        </p:nvSpPr>
        <p:spPr/>
        <p:txBody>
          <a:bodyPr/>
          <a:lstStyle/>
          <a:p>
            <a:fld id="{E8C5C504-EC86-42F6-B6B4-3925D2A40C7E}" type="slidenum">
              <a:rPr lang="ru-RU" smtClean="0"/>
              <a:t>‹#›</a:t>
            </a:fld>
            <a:endParaRPr lang="ru-RU"/>
          </a:p>
        </p:txBody>
      </p:sp>
    </p:spTree>
    <p:extLst>
      <p:ext uri="{BB962C8B-B14F-4D97-AF65-F5344CB8AC3E}">
        <p14:creationId xmlns:p14="http://schemas.microsoft.com/office/powerpoint/2010/main" val="712996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B975034-CD07-4F5C-A045-6C09F562DDAE}"/>
              </a:ext>
            </a:extLst>
          </p:cNvPr>
          <p:cNvSpPr>
            <a:spLocks noGrp="1"/>
          </p:cNvSpPr>
          <p:nvPr>
            <p:ph type="dt" sz="half" idx="10"/>
          </p:nvPr>
        </p:nvSpPr>
        <p:spPr/>
        <p:txBody>
          <a:bodyPr/>
          <a:lstStyle/>
          <a:p>
            <a:fld id="{2781B1A4-12A0-48FC-B02A-B0665420B108}" type="datetimeFigureOut">
              <a:rPr lang="ru-RU" smtClean="0"/>
              <a:t>18.04.2020</a:t>
            </a:fld>
            <a:endParaRPr lang="ru-RU"/>
          </a:p>
        </p:txBody>
      </p:sp>
      <p:sp>
        <p:nvSpPr>
          <p:cNvPr id="3" name="Нижний колонтитул 2">
            <a:extLst>
              <a:ext uri="{FF2B5EF4-FFF2-40B4-BE49-F238E27FC236}">
                <a16:creationId xmlns:a16="http://schemas.microsoft.com/office/drawing/2014/main" id="{3CD7B67E-E890-4B56-8C1B-BCB6ACDA198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20FB309E-59F2-45C2-85A4-84435757B881}"/>
              </a:ext>
            </a:extLst>
          </p:cNvPr>
          <p:cNvSpPr>
            <a:spLocks noGrp="1"/>
          </p:cNvSpPr>
          <p:nvPr>
            <p:ph type="sldNum" sz="quarter" idx="12"/>
          </p:nvPr>
        </p:nvSpPr>
        <p:spPr/>
        <p:txBody>
          <a:bodyPr/>
          <a:lstStyle/>
          <a:p>
            <a:fld id="{E8C5C504-EC86-42F6-B6B4-3925D2A40C7E}" type="slidenum">
              <a:rPr lang="ru-RU" smtClean="0"/>
              <a:t>‹#›</a:t>
            </a:fld>
            <a:endParaRPr lang="ru-RU"/>
          </a:p>
        </p:txBody>
      </p:sp>
    </p:spTree>
    <p:extLst>
      <p:ext uri="{BB962C8B-B14F-4D97-AF65-F5344CB8AC3E}">
        <p14:creationId xmlns:p14="http://schemas.microsoft.com/office/powerpoint/2010/main" val="2996408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9790B0-FBD3-48AA-A4FE-5B5EF479E99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BA47B231-ADB6-4E8F-8399-3501A6B5A8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7AA68D3-FCD2-452E-863F-507CBB176F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3EED550-3A05-4F79-8558-D7CA3713B336}"/>
              </a:ext>
            </a:extLst>
          </p:cNvPr>
          <p:cNvSpPr>
            <a:spLocks noGrp="1"/>
          </p:cNvSpPr>
          <p:nvPr>
            <p:ph type="dt" sz="half" idx="10"/>
          </p:nvPr>
        </p:nvSpPr>
        <p:spPr/>
        <p:txBody>
          <a:bodyPr/>
          <a:lstStyle/>
          <a:p>
            <a:fld id="{2781B1A4-12A0-48FC-B02A-B0665420B108}" type="datetimeFigureOut">
              <a:rPr lang="ru-RU" smtClean="0"/>
              <a:t>18.04.2020</a:t>
            </a:fld>
            <a:endParaRPr lang="ru-RU"/>
          </a:p>
        </p:txBody>
      </p:sp>
      <p:sp>
        <p:nvSpPr>
          <p:cNvPr id="6" name="Нижний колонтитул 5">
            <a:extLst>
              <a:ext uri="{FF2B5EF4-FFF2-40B4-BE49-F238E27FC236}">
                <a16:creationId xmlns:a16="http://schemas.microsoft.com/office/drawing/2014/main" id="{9E1F9E84-7E20-4F1F-B1EA-8652258D52F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2005516-C2D4-4A00-A088-CBB2669C0874}"/>
              </a:ext>
            </a:extLst>
          </p:cNvPr>
          <p:cNvSpPr>
            <a:spLocks noGrp="1"/>
          </p:cNvSpPr>
          <p:nvPr>
            <p:ph type="sldNum" sz="quarter" idx="12"/>
          </p:nvPr>
        </p:nvSpPr>
        <p:spPr/>
        <p:txBody>
          <a:bodyPr/>
          <a:lstStyle/>
          <a:p>
            <a:fld id="{E8C5C504-EC86-42F6-B6B4-3925D2A40C7E}" type="slidenum">
              <a:rPr lang="ru-RU" smtClean="0"/>
              <a:t>‹#›</a:t>
            </a:fld>
            <a:endParaRPr lang="ru-RU"/>
          </a:p>
        </p:txBody>
      </p:sp>
    </p:spTree>
    <p:extLst>
      <p:ext uri="{BB962C8B-B14F-4D97-AF65-F5344CB8AC3E}">
        <p14:creationId xmlns:p14="http://schemas.microsoft.com/office/powerpoint/2010/main" val="273959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D5A80C-801F-46AD-BBD1-C8037527B26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B390F2BA-1570-49D0-9717-4419CDC0C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65CC5DC-B7F7-4C54-A36E-6BF8C01A8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04EEF21-D2D7-4F15-959D-088F8B1F2604}"/>
              </a:ext>
            </a:extLst>
          </p:cNvPr>
          <p:cNvSpPr>
            <a:spLocks noGrp="1"/>
          </p:cNvSpPr>
          <p:nvPr>
            <p:ph type="dt" sz="half" idx="10"/>
          </p:nvPr>
        </p:nvSpPr>
        <p:spPr/>
        <p:txBody>
          <a:bodyPr/>
          <a:lstStyle/>
          <a:p>
            <a:fld id="{2781B1A4-12A0-48FC-B02A-B0665420B108}" type="datetimeFigureOut">
              <a:rPr lang="ru-RU" smtClean="0"/>
              <a:t>18.04.2020</a:t>
            </a:fld>
            <a:endParaRPr lang="ru-RU"/>
          </a:p>
        </p:txBody>
      </p:sp>
      <p:sp>
        <p:nvSpPr>
          <p:cNvPr id="6" name="Нижний колонтитул 5">
            <a:extLst>
              <a:ext uri="{FF2B5EF4-FFF2-40B4-BE49-F238E27FC236}">
                <a16:creationId xmlns:a16="http://schemas.microsoft.com/office/drawing/2014/main" id="{66248FA8-188E-4262-9F19-B25CCA7E32C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6C85C54-5975-4C69-8060-51A962712A13}"/>
              </a:ext>
            </a:extLst>
          </p:cNvPr>
          <p:cNvSpPr>
            <a:spLocks noGrp="1"/>
          </p:cNvSpPr>
          <p:nvPr>
            <p:ph type="sldNum" sz="quarter" idx="12"/>
          </p:nvPr>
        </p:nvSpPr>
        <p:spPr/>
        <p:txBody>
          <a:bodyPr/>
          <a:lstStyle/>
          <a:p>
            <a:fld id="{E8C5C504-EC86-42F6-B6B4-3925D2A40C7E}" type="slidenum">
              <a:rPr lang="ru-RU" smtClean="0"/>
              <a:t>‹#›</a:t>
            </a:fld>
            <a:endParaRPr lang="ru-RU"/>
          </a:p>
        </p:txBody>
      </p:sp>
    </p:spTree>
    <p:extLst>
      <p:ext uri="{BB962C8B-B14F-4D97-AF65-F5344CB8AC3E}">
        <p14:creationId xmlns:p14="http://schemas.microsoft.com/office/powerpoint/2010/main" val="3113551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2E4E28-2A33-4DCE-B473-DA1D986F41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2AF94320-EFE8-4A56-B2BF-D6C049A7C5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56A7FF8-CE17-4FED-BB60-8CF33B83CA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1B1A4-12A0-48FC-B02A-B0665420B108}" type="datetimeFigureOut">
              <a:rPr lang="ru-RU" smtClean="0"/>
              <a:t>18.04.2020</a:t>
            </a:fld>
            <a:endParaRPr lang="ru-RU"/>
          </a:p>
        </p:txBody>
      </p:sp>
      <p:sp>
        <p:nvSpPr>
          <p:cNvPr id="5" name="Нижний колонтитул 4">
            <a:extLst>
              <a:ext uri="{FF2B5EF4-FFF2-40B4-BE49-F238E27FC236}">
                <a16:creationId xmlns:a16="http://schemas.microsoft.com/office/drawing/2014/main" id="{43999D1F-BA66-4997-B5CE-B6D123102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C4738BC-111C-4259-A29B-AA560AD78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C5C504-EC86-42F6-B6B4-3925D2A40C7E}" type="slidenum">
              <a:rPr lang="ru-RU" smtClean="0"/>
              <a:t>‹#›</a:t>
            </a:fld>
            <a:endParaRPr lang="ru-RU"/>
          </a:p>
        </p:txBody>
      </p:sp>
    </p:spTree>
    <p:extLst>
      <p:ext uri="{BB962C8B-B14F-4D97-AF65-F5344CB8AC3E}">
        <p14:creationId xmlns:p14="http://schemas.microsoft.com/office/powerpoint/2010/main" val="617427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269E58-90DA-4F5B-B2CF-207CAE82CCAC}"/>
              </a:ext>
            </a:extLst>
          </p:cNvPr>
          <p:cNvSpPr txBox="1"/>
          <p:nvPr/>
        </p:nvSpPr>
        <p:spPr>
          <a:xfrm>
            <a:off x="933635" y="426128"/>
            <a:ext cx="10324730" cy="1569660"/>
          </a:xfrm>
          <a:prstGeom prst="rect">
            <a:avLst/>
          </a:prstGeom>
          <a:solidFill>
            <a:srgbClr val="FF7C80">
              <a:alpha val="0"/>
            </a:srgbClr>
          </a:solidFill>
          <a:ln w="19050">
            <a:solidFill>
              <a:srgbClr val="CB5535"/>
            </a:solidFill>
          </a:ln>
        </p:spPr>
        <p:txBody>
          <a:bodyPr wrap="square" rtlCol="0">
            <a:spAutoFit/>
          </a:bodyPr>
          <a:lstStyle/>
          <a:p>
            <a:pPr algn="ctr"/>
            <a:r>
              <a:rPr lang="ru-RU" sz="3200" dirty="0">
                <a:solidFill>
                  <a:schemeClr val="tx2">
                    <a:lumMod val="50000"/>
                  </a:schemeClr>
                </a:solidFill>
                <a:latin typeface="Bahnschrift SemiBold" panose="020B0502040204020203" pitchFamily="34" charset="0"/>
              </a:rPr>
              <a:t>РЕФЕРАТ</a:t>
            </a:r>
            <a:br>
              <a:rPr lang="ru-RU" sz="3200" dirty="0">
                <a:solidFill>
                  <a:schemeClr val="tx2">
                    <a:lumMod val="50000"/>
                  </a:schemeClr>
                </a:solidFill>
                <a:latin typeface="Bahnschrift SemiBold" panose="020B0502040204020203" pitchFamily="34" charset="0"/>
              </a:rPr>
            </a:br>
            <a:r>
              <a:rPr lang="ru-RU" sz="3200" dirty="0">
                <a:solidFill>
                  <a:schemeClr val="tx2">
                    <a:lumMod val="50000"/>
                  </a:schemeClr>
                </a:solidFill>
                <a:latin typeface="Bahnschrift SemiBold" panose="020B0502040204020203" pitchFamily="34" charset="0"/>
              </a:rPr>
              <a:t>«</a:t>
            </a:r>
            <a:r>
              <a:rPr lang="ru-RU" sz="3200" b="1" dirty="0">
                <a:solidFill>
                  <a:schemeClr val="tx2">
                    <a:lumMod val="50000"/>
                  </a:schemeClr>
                </a:solidFill>
                <a:latin typeface="Bahnschrift SemiBold" panose="020B0502040204020203" pitchFamily="34" charset="0"/>
              </a:rPr>
              <a:t>ИДЕАЛ ЧЕЛОВЕКА И ГРАЖДАНИНА В ФИЛОСОФИИ НИККОЛО МАКИАВЕЛЛИ»</a:t>
            </a:r>
            <a:endParaRPr lang="ru-RU" sz="3200" dirty="0">
              <a:solidFill>
                <a:schemeClr val="tx2">
                  <a:lumMod val="50000"/>
                </a:schemeClr>
              </a:solidFill>
              <a:latin typeface="Bahnschrift SemiBold" panose="020B0502040204020203" pitchFamily="34" charset="0"/>
            </a:endParaRPr>
          </a:p>
        </p:txBody>
      </p:sp>
      <p:sp>
        <p:nvSpPr>
          <p:cNvPr id="5" name="TextBox 4">
            <a:extLst>
              <a:ext uri="{FF2B5EF4-FFF2-40B4-BE49-F238E27FC236}">
                <a16:creationId xmlns:a16="http://schemas.microsoft.com/office/drawing/2014/main" id="{BC8E89CC-B285-4E68-B609-93C27D1FC91A}"/>
              </a:ext>
            </a:extLst>
          </p:cNvPr>
          <p:cNvSpPr txBox="1"/>
          <p:nvPr/>
        </p:nvSpPr>
        <p:spPr>
          <a:xfrm>
            <a:off x="7945515" y="4041565"/>
            <a:ext cx="4071859" cy="2677656"/>
          </a:xfrm>
          <a:prstGeom prst="rect">
            <a:avLst/>
          </a:prstGeom>
          <a:noFill/>
          <a:ln w="19050">
            <a:solidFill>
              <a:srgbClr val="CB5535"/>
            </a:solidFill>
          </a:ln>
        </p:spPr>
        <p:txBody>
          <a:bodyPr wrap="square" rtlCol="0">
            <a:spAutoFit/>
          </a:bodyPr>
          <a:lstStyle/>
          <a:p>
            <a:pPr algn="r"/>
            <a:r>
              <a:rPr lang="ru-RU" sz="2800" dirty="0">
                <a:solidFill>
                  <a:schemeClr val="tx2">
                    <a:lumMod val="50000"/>
                  </a:schemeClr>
                </a:solidFill>
                <a:latin typeface="Bahnschrift SemiBold" panose="020B0502040204020203" pitchFamily="34" charset="0"/>
              </a:rPr>
              <a:t>ХОХЛОВА АНАСТАСИЯ</a:t>
            </a:r>
            <a:br>
              <a:rPr lang="ru-RU" sz="2800" dirty="0">
                <a:solidFill>
                  <a:schemeClr val="tx2">
                    <a:lumMod val="50000"/>
                  </a:schemeClr>
                </a:solidFill>
                <a:latin typeface="Bahnschrift SemiBold" panose="020B0502040204020203" pitchFamily="34" charset="0"/>
              </a:rPr>
            </a:br>
            <a:r>
              <a:rPr lang="ru-RU" sz="2800" dirty="0">
                <a:solidFill>
                  <a:schemeClr val="tx2">
                    <a:lumMod val="50000"/>
                  </a:schemeClr>
                </a:solidFill>
                <a:latin typeface="Bahnschrift SemiBold" panose="020B0502040204020203" pitchFamily="34" charset="0"/>
              </a:rPr>
              <a:t>9 «В»</a:t>
            </a:r>
            <a:br>
              <a:rPr lang="ru-RU" sz="2800" dirty="0">
                <a:solidFill>
                  <a:schemeClr val="tx2">
                    <a:lumMod val="50000"/>
                  </a:schemeClr>
                </a:solidFill>
                <a:latin typeface="Bahnschrift SemiBold" panose="020B0502040204020203" pitchFamily="34" charset="0"/>
              </a:rPr>
            </a:br>
            <a:r>
              <a:rPr lang="ru-RU" sz="2800" dirty="0">
                <a:solidFill>
                  <a:schemeClr val="tx2">
                    <a:lumMod val="50000"/>
                  </a:schemeClr>
                </a:solidFill>
                <a:latin typeface="Bahnschrift SemiBold" panose="020B0502040204020203" pitchFamily="34" charset="0"/>
              </a:rPr>
              <a:t>КОНСУЛЬТАНТ: </a:t>
            </a:r>
          </a:p>
          <a:p>
            <a:pPr algn="r"/>
            <a:r>
              <a:rPr lang="ru-RU" sz="2800" dirty="0">
                <a:solidFill>
                  <a:schemeClr val="tx2">
                    <a:lumMod val="50000"/>
                  </a:schemeClr>
                </a:solidFill>
                <a:latin typeface="Bahnschrift SemiBold" panose="020B0502040204020203" pitchFamily="34" charset="0"/>
              </a:rPr>
              <a:t>ГУТЛИН М.Н.</a:t>
            </a:r>
            <a:br>
              <a:rPr lang="ru-RU" sz="2800" dirty="0">
                <a:solidFill>
                  <a:schemeClr val="tx2">
                    <a:lumMod val="50000"/>
                  </a:schemeClr>
                </a:solidFill>
                <a:latin typeface="Bahnschrift SemiBold" panose="020B0502040204020203" pitchFamily="34" charset="0"/>
              </a:rPr>
            </a:br>
            <a:r>
              <a:rPr lang="ru-RU" sz="2800" dirty="0">
                <a:solidFill>
                  <a:schemeClr val="tx2">
                    <a:lumMod val="50000"/>
                  </a:schemeClr>
                </a:solidFill>
                <a:latin typeface="Bahnschrift SemiBold" panose="020B0502040204020203" pitchFamily="34" charset="0"/>
              </a:rPr>
              <a:t>РЕЦЕНЗЕНТ:</a:t>
            </a:r>
            <a:br>
              <a:rPr lang="ru-RU" sz="2800" dirty="0">
                <a:solidFill>
                  <a:schemeClr val="tx2">
                    <a:lumMod val="50000"/>
                  </a:schemeClr>
                </a:solidFill>
                <a:latin typeface="Bahnschrift SemiBold" panose="020B0502040204020203" pitchFamily="34" charset="0"/>
              </a:rPr>
            </a:br>
            <a:r>
              <a:rPr lang="ru-RU" sz="2800" dirty="0">
                <a:solidFill>
                  <a:schemeClr val="tx2">
                    <a:lumMod val="50000"/>
                  </a:schemeClr>
                </a:solidFill>
                <a:latin typeface="Bahnschrift SemiBold" panose="020B0502040204020203" pitchFamily="34" charset="0"/>
              </a:rPr>
              <a:t>ФАЛЬКО А.П</a:t>
            </a:r>
            <a:r>
              <a:rPr lang="ru-RU" sz="2400" dirty="0">
                <a:solidFill>
                  <a:schemeClr val="tx2">
                    <a:lumMod val="50000"/>
                  </a:schemeClr>
                </a:solidFill>
                <a:latin typeface="Bahnschrift SemiBold" panose="020B0502040204020203" pitchFamily="34" charset="0"/>
              </a:rPr>
              <a:t>.</a:t>
            </a:r>
          </a:p>
        </p:txBody>
      </p:sp>
    </p:spTree>
    <p:extLst>
      <p:ext uri="{BB962C8B-B14F-4D97-AF65-F5344CB8AC3E}">
        <p14:creationId xmlns:p14="http://schemas.microsoft.com/office/powerpoint/2010/main" val="426865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9000" b="-19000"/>
          </a:stretch>
        </a:blipFill>
        <a:effectLst/>
      </p:bgPr>
    </p:bg>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945B767-653F-4BF5-8AFC-0923997D8045}"/>
              </a:ext>
            </a:extLst>
          </p:cNvPr>
          <p:cNvSpPr>
            <a:spLocks noGrp="1"/>
          </p:cNvSpPr>
          <p:nvPr>
            <p:ph idx="1"/>
          </p:nvPr>
        </p:nvSpPr>
        <p:spPr>
          <a:xfrm>
            <a:off x="566285" y="385012"/>
            <a:ext cx="11059429" cy="3858514"/>
          </a:xfrm>
          <a:noFill/>
          <a:ln w="57150">
            <a:solidFill>
              <a:srgbClr val="CB5535"/>
            </a:solidFill>
          </a:ln>
          <a:effectLst>
            <a:reflection endPos="0" dist="50800" dir="5400000" sy="-100000" algn="bl" rotWithShape="0"/>
            <a:softEdge rad="12700"/>
          </a:effectLst>
        </p:spPr>
        <p:txBody>
          <a:bodyPr>
            <a:normAutofit fontScale="25000" lnSpcReduction="20000"/>
          </a:bodyPr>
          <a:lstStyle/>
          <a:p>
            <a:pPr marL="0" indent="0" algn="ctr">
              <a:lnSpc>
                <a:spcPct val="120000"/>
              </a:lnSpc>
              <a:buNone/>
            </a:pPr>
            <a:br>
              <a:rPr lang="ru-RU" sz="5100" dirty="0">
                <a:latin typeface="Bahnschrift SemiBold" panose="020B0502040204020203" pitchFamily="34" charset="0"/>
              </a:rPr>
            </a:br>
            <a:r>
              <a:rPr lang="ru-RU" sz="9600" b="1" dirty="0">
                <a:latin typeface="Bahnschrift SemiBold" panose="020B0502040204020203" pitchFamily="34" charset="0"/>
              </a:rPr>
              <a:t>Проблема:</a:t>
            </a:r>
            <a:br>
              <a:rPr lang="ru-RU" sz="5100" dirty="0">
                <a:latin typeface="Bahnschrift SemiBold" panose="020B0502040204020203" pitchFamily="34" charset="0"/>
              </a:rPr>
            </a:br>
            <a:br>
              <a:rPr lang="ru-RU" sz="5100" dirty="0">
                <a:latin typeface="Bahnschrift SemiBold" panose="020B0502040204020203" pitchFamily="34" charset="0"/>
              </a:rPr>
            </a:br>
            <a:r>
              <a:rPr lang="ru-RU" sz="9600" dirty="0">
                <a:latin typeface="Bahnschrift SemiBold" panose="020B0502040204020203" pitchFamily="34" charset="0"/>
              </a:rPr>
              <a:t>В многочисленных исследованиях, посвященных Макиавелли, он представляется нам главным образом как политический мыслитель, как первый представитель совершенно нового понимания государства. </a:t>
            </a:r>
            <a:br>
              <a:rPr lang="ru-RU" sz="9600" dirty="0">
                <a:latin typeface="Bahnschrift SemiBold" panose="020B0502040204020203" pitchFamily="34" charset="0"/>
              </a:rPr>
            </a:br>
            <a:r>
              <a:rPr lang="ru-RU" sz="9600" dirty="0">
                <a:latin typeface="Bahnschrift SemiBold" panose="020B0502040204020203" pitchFamily="34" charset="0"/>
              </a:rPr>
              <a:t>Однако, мы можем посмотреть на его учения и взгляды с точки зрения философии, разглядеть зарождение сложного философского мировоззрения, опережающего все то, что было привычно для той эпохи, и раскрывающего весь смысл в современную эпоху в современной философии.</a:t>
            </a:r>
            <a:r>
              <a:rPr lang="ru-RU" sz="9600" b="1" dirty="0">
                <a:latin typeface="Bahnschrift SemiBold" panose="020B0502040204020203" pitchFamily="34" charset="0"/>
              </a:rPr>
              <a:t> </a:t>
            </a:r>
            <a:endParaRPr lang="ru-RU" sz="9600" dirty="0">
              <a:latin typeface="Bahnschrift SemiBold" panose="020B0502040204020203" pitchFamily="34" charset="0"/>
            </a:endParaRPr>
          </a:p>
          <a:p>
            <a:pPr marL="0" indent="0" algn="ctr">
              <a:buNone/>
            </a:pPr>
            <a:endParaRPr lang="ru-RU" sz="2400" dirty="0">
              <a:latin typeface="Bahnschrift SemiBold" panose="020B0502040204020203" pitchFamily="34" charset="0"/>
            </a:endParaRPr>
          </a:p>
        </p:txBody>
      </p:sp>
      <p:sp>
        <p:nvSpPr>
          <p:cNvPr id="4" name="Прямоугольник 3">
            <a:extLst>
              <a:ext uri="{FF2B5EF4-FFF2-40B4-BE49-F238E27FC236}">
                <a16:creationId xmlns:a16="http://schemas.microsoft.com/office/drawing/2014/main" id="{358BD906-2954-4C5C-89F3-08D0A8F8BECB}"/>
              </a:ext>
            </a:extLst>
          </p:cNvPr>
          <p:cNvSpPr/>
          <p:nvPr/>
        </p:nvSpPr>
        <p:spPr>
          <a:xfrm>
            <a:off x="2330916" y="4456996"/>
            <a:ext cx="7530165" cy="1938992"/>
          </a:xfrm>
          <a:prstGeom prst="rect">
            <a:avLst/>
          </a:prstGeom>
          <a:noFill/>
          <a:ln w="38100">
            <a:solidFill>
              <a:srgbClr val="CB5535"/>
            </a:solidFill>
          </a:ln>
        </p:spPr>
        <p:txBody>
          <a:bodyPr wrap="square">
            <a:spAutoFit/>
          </a:bodyPr>
          <a:lstStyle/>
          <a:p>
            <a:pPr indent="180340" algn="ctr">
              <a:spcAft>
                <a:spcPts val="0"/>
              </a:spcAft>
            </a:pPr>
            <a:r>
              <a:rPr lang="ru-RU" sz="2400" b="1"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t>Цель:</a:t>
            </a:r>
            <a:br>
              <a:rPr lang="ru-RU" sz="24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br>
            <a:r>
              <a:rPr lang="ru-RU" sz="24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t>Изучить философию Никколо Макиавелли, итальянского мыслителя, литератора и писателя эпохи Возрождения, и понять, каков был идеал человека и гражданина в его представлении.</a:t>
            </a:r>
            <a:endParaRPr lang="ru-RU" sz="2400" dirty="0">
              <a:effectLst/>
              <a:latin typeface="Bahnschrift SemiBold"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6562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7000" b="-17000"/>
          </a:stretch>
        </a:blipFill>
        <a:effectLst/>
      </p:bgPr>
    </p:bg>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A008989-705E-46B4-A2DB-27CB5C719270}"/>
              </a:ext>
            </a:extLst>
          </p:cNvPr>
          <p:cNvSpPr>
            <a:spLocks noGrp="1"/>
          </p:cNvSpPr>
          <p:nvPr>
            <p:ph idx="1"/>
          </p:nvPr>
        </p:nvSpPr>
        <p:spPr>
          <a:xfrm>
            <a:off x="1374929" y="298664"/>
            <a:ext cx="9442142" cy="3234648"/>
          </a:xfrm>
          <a:noFill/>
          <a:ln w="28575">
            <a:solidFill>
              <a:srgbClr val="CB5535"/>
            </a:solidFill>
          </a:ln>
        </p:spPr>
        <p:txBody>
          <a:bodyPr>
            <a:normAutofit fontScale="70000" lnSpcReduction="20000"/>
          </a:bodyPr>
          <a:lstStyle/>
          <a:p>
            <a:pPr marL="0" indent="0" algn="ctr">
              <a:lnSpc>
                <a:spcPct val="120000"/>
              </a:lnSpc>
              <a:buNone/>
            </a:pPr>
            <a:r>
              <a:rPr lang="ru-RU" sz="3400" b="1" dirty="0">
                <a:latin typeface="Bahnschrift SemiBold" panose="020B0502040204020203" pitchFamily="34" charset="0"/>
              </a:rPr>
              <a:t>Актуальность работы: </a:t>
            </a:r>
            <a:br>
              <a:rPr lang="ru-RU" sz="3400" b="1" dirty="0">
                <a:latin typeface="Bahnschrift SemiBold" panose="020B0502040204020203" pitchFamily="34" charset="0"/>
              </a:rPr>
            </a:br>
            <a:br>
              <a:rPr lang="ru-RU" sz="3400" b="1" dirty="0">
                <a:latin typeface="Bahnschrift SemiBold" panose="020B0502040204020203" pitchFamily="34" charset="0"/>
              </a:rPr>
            </a:br>
            <a:r>
              <a:rPr lang="ru-RU" sz="3400" dirty="0">
                <a:latin typeface="Bahnschrift SemiBold" panose="020B0502040204020203" pitchFamily="34" charset="0"/>
              </a:rPr>
              <a:t>Эпоха Возрождения и ее мировоззрение задают своего рода «систему координат» для понимания современной европейской цивилизации, а значит, все наиболее заметные тенденции современного развития берут свой исток в идеологии и культуре Возрождения. Важным этапом развития современной философии является философия эпохи Возрождения. </a:t>
            </a:r>
          </a:p>
          <a:p>
            <a:pPr marL="0" indent="0">
              <a:buNone/>
            </a:pPr>
            <a:endParaRPr lang="ru-RU" dirty="0"/>
          </a:p>
        </p:txBody>
      </p:sp>
      <p:sp>
        <p:nvSpPr>
          <p:cNvPr id="4" name="Прямоугольник 3">
            <a:extLst>
              <a:ext uri="{FF2B5EF4-FFF2-40B4-BE49-F238E27FC236}">
                <a16:creationId xmlns:a16="http://schemas.microsoft.com/office/drawing/2014/main" id="{1ABB0BE5-4DEE-49F0-82B7-ECCA07C15C2D}"/>
              </a:ext>
            </a:extLst>
          </p:cNvPr>
          <p:cNvSpPr/>
          <p:nvPr/>
        </p:nvSpPr>
        <p:spPr>
          <a:xfrm>
            <a:off x="1156131" y="3675240"/>
            <a:ext cx="7129879" cy="1200329"/>
          </a:xfrm>
          <a:prstGeom prst="rect">
            <a:avLst/>
          </a:prstGeom>
          <a:ln w="19050">
            <a:solidFill>
              <a:srgbClr val="CB5535"/>
            </a:solidFill>
            <a:prstDash val="lgDashDot"/>
          </a:ln>
        </p:spPr>
        <p:txBody>
          <a:bodyPr wrap="square">
            <a:spAutoFit/>
          </a:bodyPr>
          <a:lstStyle/>
          <a:p>
            <a:pPr indent="180340" algn="ctr">
              <a:spcAft>
                <a:spcPts val="0"/>
              </a:spcAft>
            </a:pPr>
            <a:r>
              <a:rPr lang="ru-RU" sz="24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t>Объект исследования:</a:t>
            </a:r>
            <a:br>
              <a:rPr lang="ru-RU" sz="24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br>
            <a:r>
              <a:rPr lang="ru-RU" sz="24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t>Сущность человека и гражданина в философии Никколо Макиавелли</a:t>
            </a:r>
            <a:endParaRPr lang="ru-RU" sz="2400" dirty="0">
              <a:effectLst/>
              <a:latin typeface="Bahnschrift SemiBold" panose="020B0502040204020203" pitchFamily="34" charset="0"/>
              <a:ea typeface="Calibri" panose="020F0502020204030204" pitchFamily="34"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A4B8A186-F8C8-46F1-B2A1-DFAC6D132266}"/>
              </a:ext>
            </a:extLst>
          </p:cNvPr>
          <p:cNvSpPr/>
          <p:nvPr/>
        </p:nvSpPr>
        <p:spPr>
          <a:xfrm>
            <a:off x="4925257" y="5017497"/>
            <a:ext cx="6096000" cy="1200329"/>
          </a:xfrm>
          <a:prstGeom prst="rect">
            <a:avLst/>
          </a:prstGeom>
          <a:ln w="19050">
            <a:solidFill>
              <a:srgbClr val="CB5535"/>
            </a:solidFill>
            <a:prstDash val="lgDashDot"/>
          </a:ln>
        </p:spPr>
        <p:txBody>
          <a:bodyPr>
            <a:spAutoFit/>
          </a:bodyPr>
          <a:lstStyle/>
          <a:p>
            <a:pPr indent="180340" algn="ctr">
              <a:spcAft>
                <a:spcPts val="0"/>
              </a:spcAft>
            </a:pPr>
            <a:r>
              <a:rPr lang="ru-RU" sz="2400" b="1"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t>Предмет исследования:</a:t>
            </a:r>
            <a:br>
              <a:rPr lang="ru-RU" sz="2400" b="1"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br>
            <a:r>
              <a:rPr lang="ru-RU" sz="2400" b="1"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t> </a:t>
            </a:r>
            <a:r>
              <a:rPr lang="ru-RU" sz="24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t>оценка взглядов Макиавелли в современной российской философии</a:t>
            </a:r>
            <a:endParaRPr lang="ru-RU" dirty="0">
              <a:effectLst/>
              <a:latin typeface="Bahnschrift SemiBold"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6000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l="-6000" r="-6000"/>
          </a:stretch>
        </a:blipFill>
        <a:effectLst/>
      </p:bgPr>
    </p:bg>
    <p:spTree>
      <p:nvGrpSpPr>
        <p:cNvPr id="1" name=""/>
        <p:cNvGrpSpPr/>
        <p:nvPr/>
      </p:nvGrpSpPr>
      <p:grpSpPr>
        <a:xfrm>
          <a:off x="0" y="0"/>
          <a:ext cx="0" cy="0"/>
          <a:chOff x="0" y="0"/>
          <a:chExt cx="0" cy="0"/>
        </a:xfrm>
      </p:grpSpPr>
      <p:graphicFrame>
        <p:nvGraphicFramePr>
          <p:cNvPr id="5" name="Схема 4">
            <a:extLst>
              <a:ext uri="{FF2B5EF4-FFF2-40B4-BE49-F238E27FC236}">
                <a16:creationId xmlns:a16="http://schemas.microsoft.com/office/drawing/2014/main" id="{8E66961F-257C-47CE-A7AB-6D2D63B15032}"/>
              </a:ext>
            </a:extLst>
          </p:cNvPr>
          <p:cNvGraphicFramePr/>
          <p:nvPr>
            <p:extLst>
              <p:ext uri="{D42A27DB-BD31-4B8C-83A1-F6EECF244321}">
                <p14:modId xmlns:p14="http://schemas.microsoft.com/office/powerpoint/2010/main" val="790249404"/>
              </p:ext>
            </p:extLst>
          </p:nvPr>
        </p:nvGraphicFramePr>
        <p:xfrm>
          <a:off x="1497243" y="246355"/>
          <a:ext cx="9197514" cy="6365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290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9000" b="-19000"/>
          </a:stretch>
        </a:blip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B2121905-B7B0-45D4-9DAD-926442F1CC75}"/>
              </a:ext>
            </a:extLst>
          </p:cNvPr>
          <p:cNvSpPr/>
          <p:nvPr/>
        </p:nvSpPr>
        <p:spPr>
          <a:xfrm>
            <a:off x="508535" y="298486"/>
            <a:ext cx="11174930" cy="1384995"/>
          </a:xfrm>
          <a:prstGeom prst="rect">
            <a:avLst/>
          </a:prstGeom>
          <a:noFill/>
          <a:ln w="19050">
            <a:solidFill>
              <a:srgbClr val="CB5535"/>
            </a:solidFill>
          </a:ln>
        </p:spPr>
        <p:txBody>
          <a:bodyPr wrap="square">
            <a:spAutoFit/>
          </a:bodyPr>
          <a:lstStyle/>
          <a:p>
            <a:pPr indent="180340" algn="ctr">
              <a:spcAft>
                <a:spcPts val="0"/>
              </a:spcAft>
            </a:pPr>
            <a:r>
              <a:rPr lang="ru-RU" sz="2800" dirty="0">
                <a:latin typeface="Bahnschrift SemiBold" panose="020B0502040204020203" pitchFamily="34" charset="0"/>
                <a:ea typeface="Calibri" panose="020F0502020204030204" pitchFamily="34" charset="0"/>
                <a:cs typeface="Times New Roman" panose="02020603050405020304" pitchFamily="18" charset="0"/>
              </a:rPr>
              <a:t>ГЛАВА </a:t>
            </a:r>
            <a:r>
              <a:rPr lang="en-US" sz="2800" dirty="0">
                <a:latin typeface="Bahnschrift SemiBold" panose="020B0502040204020203" pitchFamily="34" charset="0"/>
                <a:ea typeface="Calibri" panose="020F0502020204030204" pitchFamily="34" charset="0"/>
                <a:cs typeface="Times New Roman" panose="02020603050405020304" pitchFamily="18" charset="0"/>
              </a:rPr>
              <a:t>I</a:t>
            </a:r>
            <a:endParaRPr lang="ru-RU" sz="2800" dirty="0">
              <a:effectLst/>
              <a:latin typeface="Bahnschrift SemiBold" panose="020B0502040204020203" pitchFamily="34" charset="0"/>
              <a:ea typeface="Calibri" panose="020F0502020204030204" pitchFamily="34" charset="0"/>
              <a:cs typeface="Times New Roman" panose="02020603050405020304" pitchFamily="18" charset="0"/>
            </a:endParaRPr>
          </a:p>
          <a:p>
            <a:pPr indent="180340" algn="ctr">
              <a:spcAft>
                <a:spcPts val="0"/>
              </a:spcAft>
            </a:pPr>
            <a:r>
              <a:rPr lang="ru-RU" sz="2800" dirty="0">
                <a:latin typeface="Bahnschrift SemiBold" panose="020B0502040204020203" pitchFamily="34" charset="0"/>
                <a:ea typeface="Calibri" panose="020F0502020204030204" pitchFamily="34" charset="0"/>
                <a:cs typeface="Times New Roman" panose="02020603050405020304" pitchFamily="18" charset="0"/>
              </a:rPr>
              <a:t>«ХАРАКТЕРИСТИКА ЭПОХИ ВОЗРОЖЕНИЯ. СРАВНЕНИЕ ТОЧКИ ЗРЕНИЯ ГОРФУНКЕЛЯ И ЛОСЕВА»</a:t>
            </a:r>
            <a:endParaRPr lang="ru-RU" sz="2800" dirty="0">
              <a:effectLst/>
              <a:latin typeface="Bahnschrift SemiBold" panose="020B0502040204020203"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40C1A60-175B-42A9-9080-D19BF4A5B473}"/>
              </a:ext>
            </a:extLst>
          </p:cNvPr>
          <p:cNvSpPr txBox="1"/>
          <p:nvPr/>
        </p:nvSpPr>
        <p:spPr>
          <a:xfrm>
            <a:off x="1313845" y="1749381"/>
            <a:ext cx="9564303" cy="707886"/>
          </a:xfrm>
          <a:prstGeom prst="rect">
            <a:avLst/>
          </a:prstGeom>
          <a:noFill/>
          <a:ln>
            <a:solidFill>
              <a:srgbClr val="CB5535"/>
            </a:solidFill>
          </a:ln>
        </p:spPr>
        <p:txBody>
          <a:bodyPr wrap="square" rtlCol="0">
            <a:spAutoFit/>
          </a:bodyPr>
          <a:lstStyle/>
          <a:p>
            <a:pPr algn="ctr"/>
            <a:r>
              <a:rPr lang="ru-RU" dirty="0">
                <a:latin typeface="Bahnschrift SemiBold" panose="020B0502040204020203" pitchFamily="34" charset="0"/>
              </a:rPr>
              <a:t>1. </a:t>
            </a:r>
            <a:r>
              <a:rPr lang="ru-RU" sz="2000" dirty="0">
                <a:latin typeface="Bahnschrift SemiBold" panose="020B0502040204020203" pitchFamily="34" charset="0"/>
              </a:rPr>
              <a:t>В главе представлена краткая характеристика Эпохи Возрождения и ее периодов. </a:t>
            </a:r>
            <a:endParaRPr lang="ru-RU" dirty="0">
              <a:latin typeface="Bahnschrift SemiBold" panose="020B0502040204020203" pitchFamily="34" charset="0"/>
            </a:endParaRPr>
          </a:p>
        </p:txBody>
      </p:sp>
      <p:sp>
        <p:nvSpPr>
          <p:cNvPr id="6" name="TextBox 5">
            <a:extLst>
              <a:ext uri="{FF2B5EF4-FFF2-40B4-BE49-F238E27FC236}">
                <a16:creationId xmlns:a16="http://schemas.microsoft.com/office/drawing/2014/main" id="{7B24F853-7770-4945-8216-ACE4542C3E47}"/>
              </a:ext>
            </a:extLst>
          </p:cNvPr>
          <p:cNvSpPr txBox="1"/>
          <p:nvPr/>
        </p:nvSpPr>
        <p:spPr>
          <a:xfrm>
            <a:off x="2172899" y="2523167"/>
            <a:ext cx="7846193" cy="707886"/>
          </a:xfrm>
          <a:prstGeom prst="rect">
            <a:avLst/>
          </a:prstGeom>
          <a:noFill/>
          <a:ln>
            <a:solidFill>
              <a:srgbClr val="CB5535"/>
            </a:solidFill>
          </a:ln>
        </p:spPr>
        <p:txBody>
          <a:bodyPr wrap="square" rtlCol="0">
            <a:spAutoFit/>
          </a:bodyPr>
          <a:lstStyle/>
          <a:p>
            <a:pPr algn="ctr"/>
            <a:r>
              <a:rPr lang="ru-RU" dirty="0">
                <a:latin typeface="Bahnschrift SemiBold" panose="020B0502040204020203" pitchFamily="34" charset="0"/>
              </a:rPr>
              <a:t>2. </a:t>
            </a:r>
            <a:r>
              <a:rPr lang="ru-RU" sz="2000" dirty="0">
                <a:latin typeface="Bahnschrift SemiBold" panose="020B0502040204020203" pitchFamily="34" charset="0"/>
              </a:rPr>
              <a:t>Рассмотрены две позиции относительно Эпохи Возрождения и гуманизма </a:t>
            </a:r>
            <a:endParaRPr lang="ru-RU" dirty="0">
              <a:latin typeface="Bahnschrift SemiBold" panose="020B0502040204020203" pitchFamily="34" charset="0"/>
            </a:endParaRPr>
          </a:p>
        </p:txBody>
      </p:sp>
      <p:sp>
        <p:nvSpPr>
          <p:cNvPr id="7" name="TextBox 6">
            <a:extLst>
              <a:ext uri="{FF2B5EF4-FFF2-40B4-BE49-F238E27FC236}">
                <a16:creationId xmlns:a16="http://schemas.microsoft.com/office/drawing/2014/main" id="{615D36A1-A727-4830-B437-4BEB0698A2C4}"/>
              </a:ext>
            </a:extLst>
          </p:cNvPr>
          <p:cNvSpPr txBox="1"/>
          <p:nvPr/>
        </p:nvSpPr>
        <p:spPr>
          <a:xfrm>
            <a:off x="162028" y="3574082"/>
            <a:ext cx="5844136" cy="2831544"/>
          </a:xfrm>
          <a:prstGeom prst="rect">
            <a:avLst/>
          </a:prstGeom>
          <a:noFill/>
          <a:ln w="28575">
            <a:solidFill>
              <a:srgbClr val="CB5535"/>
            </a:solidFill>
          </a:ln>
        </p:spPr>
        <p:txBody>
          <a:bodyPr wrap="square" rtlCol="0">
            <a:spAutoFit/>
          </a:bodyPr>
          <a:lstStyle/>
          <a:p>
            <a:pPr algn="ctr"/>
            <a:r>
              <a:rPr lang="ru-RU" sz="1600" b="1" dirty="0">
                <a:effectLst>
                  <a:outerShdw blurRad="38100" dist="38100" dir="2700000" algn="tl">
                    <a:srgbClr val="000000">
                      <a:alpha val="43137"/>
                    </a:srgbClr>
                  </a:outerShdw>
                </a:effectLst>
                <a:latin typeface="Bahnschrift SemiBold" panose="020B0502040204020203" pitchFamily="34" charset="0"/>
              </a:rPr>
              <a:t>Алексей Лосев:</a:t>
            </a:r>
          </a:p>
          <a:p>
            <a:pPr algn="ctr"/>
            <a:r>
              <a:rPr lang="ru-RU" sz="1600" dirty="0">
                <a:latin typeface="Bahnschrift SemiBold" panose="020B0502040204020203" pitchFamily="34" charset="0"/>
              </a:rPr>
              <a:t>Лосев говорит, что оценивать всех деятелей Эпохи Возрождения одинаково с точки зрения гуманизма нельзя, то есть говоря о гуманизме Ренессанса: «…весь Ренессанс — это есть и теория и практика гуманизма.» Лосев говорит, что нужно подчеркивать специфику термина «гуманизм». Так можно сформулировать определение термина «гуманизма», опираясь на его точку зрения. Гуманизм – общественно-политическая и гражданская сторона светского свободомыслия.</a:t>
            </a:r>
          </a:p>
          <a:p>
            <a:endParaRPr lang="ru-RU" dirty="0"/>
          </a:p>
        </p:txBody>
      </p:sp>
      <p:sp>
        <p:nvSpPr>
          <p:cNvPr id="8" name="TextBox 7">
            <a:extLst>
              <a:ext uri="{FF2B5EF4-FFF2-40B4-BE49-F238E27FC236}">
                <a16:creationId xmlns:a16="http://schemas.microsoft.com/office/drawing/2014/main" id="{3EFA90E7-46FE-4A5B-806D-E0F4D94B107B}"/>
              </a:ext>
            </a:extLst>
          </p:cNvPr>
          <p:cNvSpPr txBox="1"/>
          <p:nvPr/>
        </p:nvSpPr>
        <p:spPr>
          <a:xfrm>
            <a:off x="6096000" y="3343250"/>
            <a:ext cx="5933972" cy="3293209"/>
          </a:xfrm>
          <a:prstGeom prst="rect">
            <a:avLst/>
          </a:prstGeom>
          <a:noFill/>
          <a:ln w="28575">
            <a:solidFill>
              <a:srgbClr val="CB5535"/>
            </a:solidFill>
          </a:ln>
        </p:spPr>
        <p:txBody>
          <a:bodyPr wrap="square" rtlCol="0">
            <a:spAutoFit/>
          </a:bodyPr>
          <a:lstStyle/>
          <a:p>
            <a:pPr algn="ctr"/>
            <a:r>
              <a:rPr lang="ru-RU" sz="1600" b="1" dirty="0">
                <a:effectLst>
                  <a:outerShdw blurRad="38100" dist="38100" dir="2700000" algn="tl">
                    <a:srgbClr val="000000">
                      <a:alpha val="43137"/>
                    </a:srgbClr>
                  </a:outerShdw>
                </a:effectLst>
                <a:latin typeface="Bahnschrift SemiBold" panose="020B0502040204020203" pitchFamily="34" charset="0"/>
              </a:rPr>
              <a:t>Александр Горфункель:</a:t>
            </a:r>
            <a:br>
              <a:rPr lang="ru-RU" sz="1600" b="1" dirty="0">
                <a:effectLst>
                  <a:outerShdw blurRad="38100" dist="38100" dir="2700000" algn="tl">
                    <a:srgbClr val="000000">
                      <a:alpha val="43137"/>
                    </a:srgbClr>
                  </a:outerShdw>
                </a:effectLst>
                <a:latin typeface="Bahnschrift SemiBold" panose="020B0502040204020203" pitchFamily="34" charset="0"/>
              </a:rPr>
            </a:br>
            <a:r>
              <a:rPr lang="ru-RU" sz="1600" dirty="0">
                <a:latin typeface="Bahnschrift SemiBold" panose="020B0502040204020203" pitchFamily="34" charset="0"/>
              </a:rPr>
              <a:t> Горфункель в своей книге «Философия эпохи Возрождения» описывает гуманизм как перестройку картины мира в целом, новое понимание проблемы соотношения «божественного и природных начал», которое означало специфическое рассмотрение этих вопросов с точки зрения средневековой и возрожденческой философии.</a:t>
            </a:r>
            <a:br>
              <a:rPr lang="ru-RU" sz="1600" dirty="0">
                <a:latin typeface="Bahnschrift SemiBold" panose="020B0502040204020203" pitchFamily="34" charset="0"/>
              </a:rPr>
            </a:br>
            <a:r>
              <a:rPr lang="ru-RU" sz="1600" dirty="0">
                <a:latin typeface="Bahnschrift SemiBold" panose="020B0502040204020203" pitchFamily="34" charset="0"/>
              </a:rPr>
              <a:t>Гуманизм представляет собой «принятие мира и радостей земного существования», а так же восхваление красоты человеческого тела, «культ наслаждения и пользы», вместо презрения жизни.</a:t>
            </a:r>
          </a:p>
          <a:p>
            <a:pPr algn="ctr"/>
            <a:endParaRPr lang="ru-RU" sz="1600" dirty="0">
              <a:latin typeface="Bahnschrift SemiBold" panose="020B0502040204020203" pitchFamily="34" charset="0"/>
            </a:endParaRPr>
          </a:p>
        </p:txBody>
      </p:sp>
    </p:spTree>
    <p:extLst>
      <p:ext uri="{BB962C8B-B14F-4D97-AF65-F5344CB8AC3E}">
        <p14:creationId xmlns:p14="http://schemas.microsoft.com/office/powerpoint/2010/main" val="2526510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22000" b="-22000"/>
          </a:stretch>
        </a:blip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695241C7-2432-4151-9A31-AFDB8E09C897}"/>
              </a:ext>
            </a:extLst>
          </p:cNvPr>
          <p:cNvSpPr/>
          <p:nvPr/>
        </p:nvSpPr>
        <p:spPr>
          <a:xfrm>
            <a:off x="983381" y="158112"/>
            <a:ext cx="10225238" cy="1384995"/>
          </a:xfrm>
          <a:prstGeom prst="rect">
            <a:avLst/>
          </a:prstGeom>
          <a:ln w="19050">
            <a:solidFill>
              <a:srgbClr val="CB5535"/>
            </a:solidFill>
          </a:ln>
        </p:spPr>
        <p:txBody>
          <a:bodyPr wrap="square">
            <a:spAutoFit/>
          </a:bodyPr>
          <a:lstStyle/>
          <a:p>
            <a:pPr algn="ctr">
              <a:spcAft>
                <a:spcPts val="0"/>
              </a:spcAft>
            </a:pPr>
            <a:r>
              <a:rPr lang="ru-RU" sz="2800" dirty="0">
                <a:latin typeface="Bahnschrift SemiBold" panose="020B0502040204020203" pitchFamily="34" charset="0"/>
                <a:ea typeface="Calibri" panose="020F0502020204030204" pitchFamily="34" charset="0"/>
                <a:cs typeface="Times New Roman" panose="02020603050405020304" pitchFamily="18" charset="0"/>
              </a:rPr>
              <a:t>ГЛАВА </a:t>
            </a:r>
            <a:r>
              <a:rPr lang="en-US" sz="2800" dirty="0">
                <a:latin typeface="Bahnschrift SemiBold" panose="020B0502040204020203" pitchFamily="34" charset="0"/>
                <a:ea typeface="Calibri" panose="020F0502020204030204" pitchFamily="34" charset="0"/>
                <a:cs typeface="Times New Roman" panose="02020603050405020304" pitchFamily="18" charset="0"/>
              </a:rPr>
              <a:t>II</a:t>
            </a:r>
            <a:br>
              <a:rPr lang="ru-RU" sz="2800" dirty="0">
                <a:latin typeface="Bahnschrift SemiBold" panose="020B0502040204020203" pitchFamily="34" charset="0"/>
                <a:ea typeface="Calibri" panose="020F0502020204030204" pitchFamily="34" charset="0"/>
                <a:cs typeface="Times New Roman" panose="02020603050405020304" pitchFamily="18" charset="0"/>
              </a:rPr>
            </a:br>
            <a:r>
              <a:rPr lang="ru-RU" sz="2800" dirty="0">
                <a:latin typeface="Bahnschrift SemiBold" panose="020B0502040204020203" pitchFamily="34" charset="0"/>
                <a:ea typeface="Calibri" panose="020F0502020204030204" pitchFamily="34" charset="0"/>
                <a:cs typeface="Times New Roman" panose="02020603050405020304" pitchFamily="18" charset="0"/>
              </a:rPr>
              <a:t>«ИДЕАЛ ГРАЖДАНИНА И ЧЕЛОВЕКА МАКИАВЕЛЛИ В РАБОТАХ ГОРФУНКЕЛЯ И ЛОСЕВА»</a:t>
            </a:r>
            <a:endParaRPr lang="ru-RU" sz="2800" dirty="0">
              <a:effectLst/>
              <a:latin typeface="Bahnschrift SemiBold" panose="020B0502040204020203"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26956E3-6533-4727-89BA-1EFF6EC7C86B}"/>
              </a:ext>
            </a:extLst>
          </p:cNvPr>
          <p:cNvSpPr txBox="1"/>
          <p:nvPr/>
        </p:nvSpPr>
        <p:spPr>
          <a:xfrm>
            <a:off x="2717532" y="1617043"/>
            <a:ext cx="6756935" cy="646331"/>
          </a:xfrm>
          <a:prstGeom prst="rect">
            <a:avLst/>
          </a:prstGeom>
          <a:noFill/>
          <a:ln>
            <a:solidFill>
              <a:srgbClr val="CB5535"/>
            </a:solidFill>
          </a:ln>
        </p:spPr>
        <p:txBody>
          <a:bodyPr wrap="square" rtlCol="0">
            <a:spAutoFit/>
          </a:bodyPr>
          <a:lstStyle/>
          <a:p>
            <a:pPr algn="ctr"/>
            <a:r>
              <a:rPr lang="ru-RU" dirty="0">
                <a:latin typeface="Bahnschrift SemiBold" panose="020B0502040204020203" pitchFamily="34" charset="0"/>
              </a:rPr>
              <a:t>Во второй главе рассмотрены две точки зрения относительно философии Никколо Макиавелли</a:t>
            </a:r>
          </a:p>
        </p:txBody>
      </p:sp>
      <p:sp>
        <p:nvSpPr>
          <p:cNvPr id="6" name="TextBox 5">
            <a:extLst>
              <a:ext uri="{FF2B5EF4-FFF2-40B4-BE49-F238E27FC236}">
                <a16:creationId xmlns:a16="http://schemas.microsoft.com/office/drawing/2014/main" id="{80EAF84B-0315-4F7B-9C4D-B41CB85C6820}"/>
              </a:ext>
            </a:extLst>
          </p:cNvPr>
          <p:cNvSpPr txBox="1"/>
          <p:nvPr/>
        </p:nvSpPr>
        <p:spPr>
          <a:xfrm>
            <a:off x="6095999" y="2433624"/>
            <a:ext cx="5765531" cy="4062651"/>
          </a:xfrm>
          <a:prstGeom prst="rect">
            <a:avLst/>
          </a:prstGeom>
          <a:noFill/>
          <a:ln w="28575">
            <a:solidFill>
              <a:srgbClr val="CB5535"/>
            </a:solidFill>
          </a:ln>
        </p:spPr>
        <p:txBody>
          <a:bodyPr wrap="square" rtlCol="0">
            <a:spAutoFit/>
          </a:bodyPr>
          <a:lstStyle/>
          <a:p>
            <a:pPr algn="ctr"/>
            <a:r>
              <a:rPr lang="ru-RU" sz="1600" dirty="0">
                <a:effectLst>
                  <a:outerShdw blurRad="38100" dist="38100" dir="2700000" algn="tl">
                    <a:srgbClr val="000000">
                      <a:alpha val="43137"/>
                    </a:srgbClr>
                  </a:outerShdw>
                </a:effectLst>
                <a:latin typeface="Bahnschrift SemiBold" panose="020B0502040204020203" pitchFamily="34" charset="0"/>
              </a:rPr>
              <a:t>Александр Горфункель:</a:t>
            </a:r>
          </a:p>
          <a:p>
            <a:pPr algn="ctr"/>
            <a:r>
              <a:rPr lang="ru-RU" sz="1600" dirty="0">
                <a:latin typeface="Bahnschrift SemiBold" panose="020B0502040204020203" pitchFamily="34" charset="0"/>
              </a:rPr>
              <a:t>Чтобы лучше определить идеал человека Макиавелли нужно упомянуть про понятие «</a:t>
            </a:r>
            <a:r>
              <a:rPr lang="en-US" sz="1600" dirty="0" err="1">
                <a:latin typeface="Bahnschrift SemiBold" panose="020B0502040204020203" pitchFamily="34" charset="0"/>
              </a:rPr>
              <a:t>virtu</a:t>
            </a:r>
            <a:r>
              <a:rPr lang="ru-RU" sz="1600" dirty="0">
                <a:latin typeface="Bahnschrift SemiBold" panose="020B0502040204020203" pitchFamily="34" charset="0"/>
              </a:rPr>
              <a:t>», которое только условно можно перевести как «доблесть». Однако то, что Макиавелли определяет понятием «</a:t>
            </a:r>
            <a:r>
              <a:rPr lang="en-US" sz="1600" dirty="0" err="1">
                <a:latin typeface="Bahnschrift SemiBold" panose="020B0502040204020203" pitchFamily="34" charset="0"/>
              </a:rPr>
              <a:t>virtu</a:t>
            </a:r>
            <a:r>
              <a:rPr lang="ru-RU" sz="1600" dirty="0">
                <a:latin typeface="Bahnschrift SemiBold" panose="020B0502040204020203" pitchFamily="34" charset="0"/>
              </a:rPr>
              <a:t>», не является совокупностью моральных качеств или некой Средневековой добродетелью. «Доблесть» Макиавелли – это свободная от моральных и религиозных оценок сила, воля, стремление к поставленной цели. В целом, идеалы и учение Макиавелли близки к гуманистическим, ведь они опираются на достоинство человека, определяют его несомненную ценность. Так, из общественной жизни людей Макиавелли кроме власти выводит еще и мораль, в которой «понятие добра определяется гуманистическими критериями пользы».</a:t>
            </a:r>
          </a:p>
          <a:p>
            <a:endParaRPr lang="ru-RU" dirty="0"/>
          </a:p>
        </p:txBody>
      </p:sp>
      <p:sp>
        <p:nvSpPr>
          <p:cNvPr id="8" name="TextBox 7">
            <a:extLst>
              <a:ext uri="{FF2B5EF4-FFF2-40B4-BE49-F238E27FC236}">
                <a16:creationId xmlns:a16="http://schemas.microsoft.com/office/drawing/2014/main" id="{D3B424B9-94C6-47EF-A90F-1AD46F76E928}"/>
              </a:ext>
            </a:extLst>
          </p:cNvPr>
          <p:cNvSpPr txBox="1"/>
          <p:nvPr/>
        </p:nvSpPr>
        <p:spPr>
          <a:xfrm>
            <a:off x="330470" y="2572123"/>
            <a:ext cx="5621153" cy="3785652"/>
          </a:xfrm>
          <a:prstGeom prst="rect">
            <a:avLst/>
          </a:prstGeom>
          <a:noFill/>
          <a:ln w="28575">
            <a:solidFill>
              <a:srgbClr val="CB5535"/>
            </a:solidFill>
          </a:ln>
        </p:spPr>
        <p:txBody>
          <a:bodyPr wrap="square" rtlCol="0">
            <a:spAutoFit/>
          </a:bodyPr>
          <a:lstStyle/>
          <a:p>
            <a:pPr algn="ctr"/>
            <a:r>
              <a:rPr lang="ru-RU" sz="1600" dirty="0">
                <a:latin typeface="Bahnschrift SemiBold" panose="020B0502040204020203" pitchFamily="34" charset="0"/>
              </a:rPr>
              <a:t>Алексей Лосев:</a:t>
            </a:r>
            <a:br>
              <a:rPr lang="ru-RU" sz="1600" b="1" dirty="0">
                <a:latin typeface="Bahnschrift SemiBold" panose="020B0502040204020203" pitchFamily="34" charset="0"/>
              </a:rPr>
            </a:br>
            <a:r>
              <a:rPr lang="ru-RU" sz="1600" b="1" dirty="0">
                <a:latin typeface="Bahnschrift SemiBold" panose="020B0502040204020203" pitchFamily="34" charset="0"/>
              </a:rPr>
              <a:t>…</a:t>
            </a:r>
            <a:r>
              <a:rPr lang="ru-RU" sz="1600" dirty="0">
                <a:latin typeface="Bahnschrift SemiBold" panose="020B0502040204020203" pitchFamily="34" charset="0"/>
              </a:rPr>
              <a:t>личность рассматривается как некая «арифметическая единица», в этом тексте (отрывок из «Истории Флоренции» ) она лишена каких-то внутренних идеалов. Эта личность, «арифметическая единица», существует самостоятельно, без каких-либо воздействий на нее, таких как религия, мораль, личные симпатии или антипатии, различные общественные и исторические предрассудки. И все общество у Макиавелли – это объединение таких личностей. «С отдельной личностью в политике все равно надо обращаться как с отдельными камнями при построении здания». Это и может подразумеваться Алексеем Лосевым, как идеал человека Макиавелли – самостоятельно действующая личность, неподвластная никаким воздействиям.</a:t>
            </a:r>
          </a:p>
        </p:txBody>
      </p:sp>
    </p:spTree>
    <p:extLst>
      <p:ext uri="{BB962C8B-B14F-4D97-AF65-F5344CB8AC3E}">
        <p14:creationId xmlns:p14="http://schemas.microsoft.com/office/powerpoint/2010/main" val="3083568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22000" b="-2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51C0D7-3DDE-4233-AC5B-20607273395B}"/>
              </a:ext>
            </a:extLst>
          </p:cNvPr>
          <p:cNvSpPr txBox="1"/>
          <p:nvPr/>
        </p:nvSpPr>
        <p:spPr>
          <a:xfrm>
            <a:off x="2722345" y="452387"/>
            <a:ext cx="6747309" cy="523220"/>
          </a:xfrm>
          <a:prstGeom prst="rect">
            <a:avLst/>
          </a:prstGeom>
          <a:noFill/>
          <a:ln w="38100">
            <a:solidFill>
              <a:srgbClr val="CB5535"/>
            </a:solidFill>
          </a:ln>
        </p:spPr>
        <p:txBody>
          <a:bodyPr wrap="square" rtlCol="0">
            <a:spAutoFit/>
          </a:bodyPr>
          <a:lstStyle/>
          <a:p>
            <a:pPr algn="ctr"/>
            <a:r>
              <a:rPr lang="ru-RU" sz="2800" dirty="0">
                <a:latin typeface="Bahnschrift SemiBold" panose="020B0502040204020203" pitchFamily="34" charset="0"/>
              </a:rPr>
              <a:t>ЗАКЛЮЧЕНИЕ</a:t>
            </a:r>
            <a:r>
              <a:rPr lang="ru-RU" dirty="0"/>
              <a:t> </a:t>
            </a:r>
          </a:p>
        </p:txBody>
      </p:sp>
      <p:sp>
        <p:nvSpPr>
          <p:cNvPr id="6" name="Прямоугольник 5">
            <a:extLst>
              <a:ext uri="{FF2B5EF4-FFF2-40B4-BE49-F238E27FC236}">
                <a16:creationId xmlns:a16="http://schemas.microsoft.com/office/drawing/2014/main" id="{266073A7-209F-410D-B5F3-E6A525D7825E}"/>
              </a:ext>
            </a:extLst>
          </p:cNvPr>
          <p:cNvSpPr/>
          <p:nvPr/>
        </p:nvSpPr>
        <p:spPr>
          <a:xfrm>
            <a:off x="393030" y="1410948"/>
            <a:ext cx="11405937" cy="2308324"/>
          </a:xfrm>
          <a:prstGeom prst="rect">
            <a:avLst/>
          </a:prstGeom>
          <a:ln w="19050">
            <a:solidFill>
              <a:srgbClr val="CB5535"/>
            </a:solidFill>
          </a:ln>
        </p:spPr>
        <p:txBody>
          <a:bodyPr wrap="square">
            <a:spAutoFit/>
          </a:bodyPr>
          <a:lstStyle/>
          <a:p>
            <a:pPr marL="342900" lvl="0" indent="-342900" algn="ctr">
              <a:spcAft>
                <a:spcPts val="0"/>
              </a:spcAft>
              <a:buFont typeface="+mj-lt"/>
              <a:buAutoNum type="arabicPeriod"/>
            </a:pPr>
            <a:r>
              <a:rPr lang="ru-RU" dirty="0">
                <a:latin typeface="Bahnschrift SemiBold" panose="020B0502040204020203" pitchFamily="34" charset="0"/>
                <a:ea typeface="Calibri" panose="020F0502020204030204" pitchFamily="34" charset="0"/>
                <a:cs typeface="Times New Roman" panose="02020603050405020304" pitchFamily="18" charset="0"/>
              </a:rPr>
              <a:t>Идеал гражданина и человека у Макиавелли по Горфункелю – трудящийся на благо государства народ, который не возвышается богатством и положением над общим уровнем и не имеет никаких привилегий.</a:t>
            </a:r>
          </a:p>
          <a:p>
            <a:pPr marL="342900" lvl="0" indent="-342900" algn="ctr">
              <a:spcAft>
                <a:spcPts val="800"/>
              </a:spcAft>
              <a:buFont typeface="+mj-lt"/>
              <a:buAutoNum type="arabicPeriod"/>
            </a:pPr>
            <a:r>
              <a:rPr lang="ru-RU" dirty="0">
                <a:latin typeface="Bahnschrift SemiBold" panose="020B0502040204020203" pitchFamily="34" charset="0"/>
                <a:ea typeface="Calibri" panose="020F0502020204030204" pitchFamily="34" charset="0"/>
                <a:cs typeface="Times New Roman" panose="02020603050405020304" pitchFamily="18" charset="0"/>
              </a:rPr>
              <a:t>Доблестным гражданином Макиавелли считает человека, добившегося своего положения своим трудом и своими усилиями (именно из-за отсутствия труда при достижении высоких должностей Макиавелли негативно относится к земельной феодальной аристократии). То есть доблестный человек и гражданин – это </a:t>
            </a:r>
            <a:r>
              <a:rPr lang="ru-RU" b="1" dirty="0">
                <a:latin typeface="Bahnschrift SemiBold" panose="020B0502040204020203" pitchFamily="34" charset="0"/>
                <a:ea typeface="Calibri" panose="020F0502020204030204" pitchFamily="34" charset="0"/>
                <a:cs typeface="Times New Roman" panose="02020603050405020304" pitchFamily="18" charset="0"/>
              </a:rPr>
              <a:t>человек, несущий пользу для развития государства</a:t>
            </a:r>
            <a:r>
              <a:rPr lang="ru-RU" dirty="0">
                <a:latin typeface="Bahnschrift SemiBold" panose="020B0502040204020203" pitchFamily="34" charset="0"/>
                <a:ea typeface="Calibri" panose="020F0502020204030204" pitchFamily="34" charset="0"/>
                <a:cs typeface="Times New Roman" panose="02020603050405020304" pitchFamily="18" charset="0"/>
              </a:rPr>
              <a:t>, человек, защищающий свободу этого государства. </a:t>
            </a:r>
          </a:p>
        </p:txBody>
      </p:sp>
      <p:sp>
        <p:nvSpPr>
          <p:cNvPr id="7" name="Прямоугольник 6">
            <a:extLst>
              <a:ext uri="{FF2B5EF4-FFF2-40B4-BE49-F238E27FC236}">
                <a16:creationId xmlns:a16="http://schemas.microsoft.com/office/drawing/2014/main" id="{07C0692F-3172-4877-972B-486CB0A69505}"/>
              </a:ext>
            </a:extLst>
          </p:cNvPr>
          <p:cNvSpPr/>
          <p:nvPr/>
        </p:nvSpPr>
        <p:spPr>
          <a:xfrm>
            <a:off x="258276" y="3956869"/>
            <a:ext cx="11675443" cy="1077218"/>
          </a:xfrm>
          <a:prstGeom prst="rect">
            <a:avLst/>
          </a:prstGeom>
          <a:ln w="28575">
            <a:solidFill>
              <a:srgbClr val="CB5535"/>
            </a:solidFill>
          </a:ln>
        </p:spPr>
        <p:txBody>
          <a:bodyPr wrap="square">
            <a:spAutoFit/>
          </a:bodyPr>
          <a:lstStyle/>
          <a:p>
            <a:pPr marL="449580" indent="228600" algn="ctr">
              <a:spcAft>
                <a:spcPts val="800"/>
              </a:spcAft>
            </a:pPr>
            <a:r>
              <a:rPr lang="ru-RU" sz="1600" dirty="0">
                <a:latin typeface="Bahnschrift SemiBold" panose="020B0502040204020203" pitchFamily="34" charset="0"/>
                <a:ea typeface="Calibri" panose="020F0502020204030204" pitchFamily="34" charset="0"/>
                <a:cs typeface="Times New Roman" panose="02020603050405020304" pitchFamily="18" charset="0"/>
              </a:rPr>
              <a:t>Алексей Лосев же не выделяет отдельных критериев для определения «идеала» человека Макиавелли. Он рассматривает личность только как «арифметическую единицу», некую пустышку», не имеющую внутренних идеалов, но которая действует самостоятельно, без каких-либо внешних на нее воздействий. </a:t>
            </a:r>
            <a:br>
              <a:rPr lang="ru-RU" sz="1600" dirty="0">
                <a:latin typeface="Bahnschrift SemiBold" panose="020B0502040204020203" pitchFamily="34" charset="0"/>
                <a:ea typeface="Calibri" panose="020F0502020204030204" pitchFamily="34" charset="0"/>
                <a:cs typeface="Times New Roman" panose="02020603050405020304" pitchFamily="18" charset="0"/>
              </a:rPr>
            </a:br>
            <a:r>
              <a:rPr lang="ru-RU" sz="1600" dirty="0">
                <a:latin typeface="Bahnschrift SemiBold" panose="020B0502040204020203" pitchFamily="34" charset="0"/>
                <a:ea typeface="Calibri" panose="020F0502020204030204" pitchFamily="34" charset="0"/>
                <a:cs typeface="Times New Roman" panose="02020603050405020304" pitchFamily="18" charset="0"/>
              </a:rPr>
              <a:t>Я сделала вывод, что такая </a:t>
            </a:r>
            <a:r>
              <a:rPr lang="ru-RU" sz="1600" b="1" dirty="0">
                <a:latin typeface="Bahnschrift SemiBold" panose="020B0502040204020203" pitchFamily="34" charset="0"/>
                <a:ea typeface="Calibri" panose="020F0502020204030204" pitchFamily="34" charset="0"/>
                <a:cs typeface="Times New Roman" panose="02020603050405020304" pitchFamily="18" charset="0"/>
              </a:rPr>
              <a:t>свободная, независимая личность</a:t>
            </a:r>
            <a:r>
              <a:rPr lang="ru-RU" sz="1600" dirty="0">
                <a:latin typeface="Bahnschrift SemiBold" panose="020B0502040204020203" pitchFamily="34" charset="0"/>
                <a:ea typeface="Calibri" panose="020F0502020204030204" pitchFamily="34" charset="0"/>
                <a:cs typeface="Times New Roman" panose="02020603050405020304" pitchFamily="18" charset="0"/>
              </a:rPr>
              <a:t> и является идеалом в понимании Алексея Лосева. </a:t>
            </a:r>
            <a:endParaRPr lang="ru-RU" sz="1200" dirty="0">
              <a:effectLst/>
              <a:latin typeface="Bahnschrift SemiBold"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4703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4000" b="-14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EC9368-CDDB-47C2-8D5F-1BCC774876EB}"/>
              </a:ext>
            </a:extLst>
          </p:cNvPr>
          <p:cNvSpPr txBox="1"/>
          <p:nvPr/>
        </p:nvSpPr>
        <p:spPr>
          <a:xfrm>
            <a:off x="3477928" y="487433"/>
            <a:ext cx="5236143" cy="523220"/>
          </a:xfrm>
          <a:prstGeom prst="rect">
            <a:avLst/>
          </a:prstGeom>
          <a:noFill/>
          <a:ln w="28575">
            <a:solidFill>
              <a:srgbClr val="CB5535"/>
            </a:solidFill>
          </a:ln>
        </p:spPr>
        <p:txBody>
          <a:bodyPr wrap="square" rtlCol="0">
            <a:spAutoFit/>
          </a:bodyPr>
          <a:lstStyle/>
          <a:p>
            <a:pPr algn="ctr"/>
            <a:r>
              <a:rPr lang="ru-RU" sz="2800" dirty="0">
                <a:latin typeface="Bahnschrift SemiBold" panose="020B0502040204020203" pitchFamily="34" charset="0"/>
              </a:rPr>
              <a:t>СПИСОК ЛИТЕРАТУРЫ </a:t>
            </a:r>
          </a:p>
        </p:txBody>
      </p:sp>
      <p:sp>
        <p:nvSpPr>
          <p:cNvPr id="6" name="Прямоугольник 5">
            <a:extLst>
              <a:ext uri="{FF2B5EF4-FFF2-40B4-BE49-F238E27FC236}">
                <a16:creationId xmlns:a16="http://schemas.microsoft.com/office/drawing/2014/main" id="{686F2CAB-2B71-44D1-AA9B-642E25B2AB84}"/>
              </a:ext>
            </a:extLst>
          </p:cNvPr>
          <p:cNvSpPr/>
          <p:nvPr/>
        </p:nvSpPr>
        <p:spPr>
          <a:xfrm>
            <a:off x="956108" y="1843950"/>
            <a:ext cx="10279781" cy="3170099"/>
          </a:xfrm>
          <a:prstGeom prst="rect">
            <a:avLst/>
          </a:prstGeom>
          <a:ln w="38100">
            <a:solidFill>
              <a:srgbClr val="CB5535"/>
            </a:solidFill>
          </a:ln>
        </p:spPr>
        <p:txBody>
          <a:bodyPr wrap="square">
            <a:spAutoFit/>
          </a:bodyPr>
          <a:lstStyle/>
          <a:p>
            <a:pPr lvl="0" algn="ctr">
              <a:spcAft>
                <a:spcPts val="0"/>
              </a:spcAft>
            </a:pPr>
            <a:r>
              <a:rPr lang="ru-RU" sz="2000" dirty="0">
                <a:latin typeface="Bahnschrift SemiBold" panose="020B0502040204020203" pitchFamily="34" charset="0"/>
                <a:ea typeface="Calibri" panose="020F0502020204030204" pitchFamily="34" charset="0"/>
                <a:cs typeface="Times New Roman" panose="02020603050405020304" pitchFamily="18" charset="0"/>
              </a:rPr>
              <a:t>«Философия эпохи Возрождения» А. Горфункель 1980 г. </a:t>
            </a:r>
          </a:p>
          <a:p>
            <a:pPr lvl="0" algn="ctr">
              <a:spcAft>
                <a:spcPts val="0"/>
              </a:spcAft>
            </a:pPr>
            <a:br>
              <a:rPr lang="ru-RU" sz="2000" dirty="0">
                <a:latin typeface="Bahnschrift SemiBold" panose="020B0502040204020203" pitchFamily="34" charset="0"/>
                <a:ea typeface="Calibri" panose="020F0502020204030204" pitchFamily="34" charset="0"/>
                <a:cs typeface="Times New Roman" panose="02020603050405020304" pitchFamily="18" charset="0"/>
              </a:rPr>
            </a:br>
            <a:r>
              <a:rPr lang="ru-RU" sz="20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t>«Макиавелли и эпоха Возрождения</a:t>
            </a:r>
            <a:br>
              <a:rPr lang="ru-RU" sz="20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br>
            <a:r>
              <a:rPr lang="ru-RU" sz="20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t>Введение в изучение Макиавелли» Вл. Топор-</a:t>
            </a:r>
            <a:r>
              <a:rPr lang="ru-RU" sz="2000" dirty="0" err="1">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t>Рабчинский</a:t>
            </a:r>
            <a:r>
              <a:rPr lang="ru-RU" sz="20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t> 1908 г.</a:t>
            </a:r>
          </a:p>
          <a:p>
            <a:pPr lvl="0" algn="ctr">
              <a:spcAft>
                <a:spcPts val="0"/>
              </a:spcAft>
            </a:pPr>
            <a:endParaRPr lang="ru-RU" sz="20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endParaRPr>
          </a:p>
          <a:p>
            <a:pPr lvl="0" algn="ctr">
              <a:spcAft>
                <a:spcPts val="0"/>
              </a:spcAft>
            </a:pPr>
            <a:r>
              <a:rPr lang="ru-RU" sz="20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t> «Эстетика возрождения» А. Лосев 1978</a:t>
            </a:r>
          </a:p>
          <a:p>
            <a:pPr lvl="0" algn="ctr">
              <a:spcAft>
                <a:spcPts val="0"/>
              </a:spcAft>
            </a:pPr>
            <a:br>
              <a:rPr lang="ru-RU" sz="2000" dirty="0">
                <a:latin typeface="Bahnschrift SemiBold" panose="020B0502040204020203" pitchFamily="34" charset="0"/>
                <a:ea typeface="Calibri" panose="020F0502020204030204" pitchFamily="34" charset="0"/>
                <a:cs typeface="Times New Roman" panose="02020603050405020304" pitchFamily="18" charset="0"/>
              </a:rPr>
            </a:br>
            <a:r>
              <a:rPr lang="ru-RU" sz="20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t>«</a:t>
            </a:r>
            <a:r>
              <a:rPr lang="ru-RU" sz="2000" dirty="0">
                <a:latin typeface="Bahnschrift SemiBold" panose="020B0502040204020203" pitchFamily="34" charset="0"/>
                <a:ea typeface="Calibri" panose="020F0502020204030204" pitchFamily="34" charset="0"/>
                <a:cs typeface="Times New Roman" panose="02020603050405020304" pitchFamily="18" charset="0"/>
              </a:rPr>
              <a:t>Макиавелли</a:t>
            </a:r>
            <a:r>
              <a:rPr lang="ru-RU" sz="20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t> как политический мыслитель» А. Алексеев. 1880 </a:t>
            </a:r>
          </a:p>
          <a:p>
            <a:pPr lvl="0" algn="ctr">
              <a:spcAft>
                <a:spcPts val="0"/>
              </a:spcAft>
            </a:pPr>
            <a:br>
              <a:rPr lang="ru-RU" sz="20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br>
            <a:r>
              <a:rPr lang="ru-RU" sz="2000" dirty="0">
                <a:solidFill>
                  <a:srgbClr val="000000"/>
                </a:solidFill>
                <a:latin typeface="Bahnschrift SemiBold" panose="020B0502040204020203" pitchFamily="34" charset="0"/>
                <a:ea typeface="Calibri" panose="020F0502020204030204" pitchFamily="34" charset="0"/>
                <a:cs typeface="Times New Roman" panose="02020603050405020304" pitchFamily="18" charset="0"/>
              </a:rPr>
              <a:t> </a:t>
            </a:r>
            <a:r>
              <a:rPr lang="ru-RU" sz="2000" dirty="0">
                <a:latin typeface="Bahnschrift SemiBold" panose="020B0502040204020203" pitchFamily="34" charset="0"/>
                <a:ea typeface="Calibri" panose="020F0502020204030204" pitchFamily="34" charset="0"/>
                <a:cs typeface="Times New Roman" panose="02020603050405020304" pitchFamily="18" charset="0"/>
              </a:rPr>
              <a:t>Никколо Макиавелли. Сочинения «Сочинения»: Фолио; Харьков; 2001</a:t>
            </a:r>
            <a:endParaRPr lang="ru-RU" sz="2000" dirty="0">
              <a:effectLst/>
              <a:latin typeface="Bahnschrift SemiBold"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620592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904</Words>
  <Application>Microsoft Office PowerPoint</Application>
  <PresentationFormat>Широкоэкранный</PresentationFormat>
  <Paragraphs>39</Paragraphs>
  <Slides>8</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vt:i4>
      </vt:variant>
    </vt:vector>
  </HeadingPairs>
  <TitlesOfParts>
    <vt:vector size="13" baseType="lpstr">
      <vt:lpstr>Arial</vt:lpstr>
      <vt:lpstr>Bahnschrift SemiBold</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Настя</dc:creator>
  <cp:lastModifiedBy>Настя</cp:lastModifiedBy>
  <cp:revision>19</cp:revision>
  <dcterms:created xsi:type="dcterms:W3CDTF">2020-04-18T13:38:48Z</dcterms:created>
  <dcterms:modified xsi:type="dcterms:W3CDTF">2020-04-18T20:10:04Z</dcterms:modified>
</cp:coreProperties>
</file>