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F69-8D17-4135-B77C-8EB2D018327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9ADE-FFD6-4C16-8202-BF3E916D0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2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F69-8D17-4135-B77C-8EB2D018327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9ADE-FFD6-4C16-8202-BF3E916D0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4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F69-8D17-4135-B77C-8EB2D018327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9ADE-FFD6-4C16-8202-BF3E916D0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20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F69-8D17-4135-B77C-8EB2D018327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9ADE-FFD6-4C16-8202-BF3E916D0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7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F69-8D17-4135-B77C-8EB2D018327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9ADE-FFD6-4C16-8202-BF3E916D0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8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F69-8D17-4135-B77C-8EB2D018327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9ADE-FFD6-4C16-8202-BF3E916D0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9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F69-8D17-4135-B77C-8EB2D018327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9ADE-FFD6-4C16-8202-BF3E916D0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F69-8D17-4135-B77C-8EB2D018327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9ADE-FFD6-4C16-8202-BF3E916D0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2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F69-8D17-4135-B77C-8EB2D018327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9ADE-FFD6-4C16-8202-BF3E916D0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70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F69-8D17-4135-B77C-8EB2D018327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9ADE-FFD6-4C16-8202-BF3E916D0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8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1F69-8D17-4135-B77C-8EB2D018327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9ADE-FFD6-4C16-8202-BF3E916D0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4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51F69-8D17-4135-B77C-8EB2D018327A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09ADE-FFD6-4C16-8202-BF3E916D0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8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8" y="0"/>
            <a:ext cx="1181305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Движение </a:t>
            </a:r>
            <a:r>
              <a:rPr lang="en-US" dirty="0" smtClean="0"/>
              <a:t>Zero Waste </a:t>
            </a:r>
            <a:r>
              <a:rPr lang="ru-RU" dirty="0" smtClean="0"/>
              <a:t>среди московских школьников.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04445"/>
            <a:ext cx="9144000" cy="1655762"/>
          </a:xfrm>
        </p:spPr>
        <p:txBody>
          <a:bodyPr/>
          <a:lstStyle/>
          <a:p>
            <a:r>
              <a:rPr lang="ru-RU" dirty="0" smtClean="0"/>
              <a:t>Диплом Симаковой Влады 10А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42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1509" y="2153539"/>
            <a:ext cx="95285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Подводя итоги моего исследования, я пришла к выводу, что современные московские школьники готовы меняться в лучшую сторону, готовы помогать нашей планете. Я узнала, что то, чего не хватает многим из них для того, чтобы сделать первый шаг к движению </a:t>
            </a:r>
            <a:r>
              <a:rPr lang="ru-RU" dirty="0" err="1" smtClean="0"/>
              <a:t>Zero</a:t>
            </a:r>
            <a:r>
              <a:rPr lang="ru-RU" dirty="0" smtClean="0"/>
              <a:t> </a:t>
            </a:r>
            <a:r>
              <a:rPr lang="ru-RU" dirty="0" err="1" smtClean="0"/>
              <a:t>Waste</a:t>
            </a:r>
            <a:r>
              <a:rPr lang="ru-RU" dirty="0" smtClean="0"/>
              <a:t>- это отсутствие ресурсов и информации о том, что и как стоит делать. В моей работе я постаралась ответить на многие вопросы, чем, надеюсь, смогу помочь людям, прочитавшим мое исследование. Каждый из нас может изменить ситуацию в мире в лучшую сторону, так почему бы не начать сейчас?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73040" y="700755"/>
            <a:ext cx="523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227" y="3847388"/>
            <a:ext cx="33813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63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106" y="615297"/>
            <a:ext cx="11696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Источники.</a:t>
            </a:r>
          </a:p>
          <a:p>
            <a:endParaRPr lang="ru-RU" dirty="0" smtClean="0"/>
          </a:p>
          <a:p>
            <a:r>
              <a:rPr lang="ru-RU" dirty="0" smtClean="0"/>
              <a:t>1. Стать </a:t>
            </a:r>
            <a:r>
              <a:rPr lang="ru-RU" dirty="0" err="1" smtClean="0"/>
              <a:t>экологичным</a:t>
            </a:r>
            <a:r>
              <a:rPr lang="ru-RU" dirty="0" smtClean="0"/>
              <a:t>. //Тимоти </a:t>
            </a:r>
            <a:r>
              <a:rPr lang="ru-RU" dirty="0" err="1" smtClean="0"/>
              <a:t>Мортон</a:t>
            </a:r>
            <a:r>
              <a:rPr lang="ru-RU" dirty="0" smtClean="0"/>
              <a:t>, Первая публикация: 25 июня 2019 г. , Переводчик: </a:t>
            </a:r>
            <a:r>
              <a:rPr lang="ru-RU" dirty="0" err="1" smtClean="0"/>
              <a:t>Кралечкин</a:t>
            </a:r>
            <a:r>
              <a:rPr lang="ru-RU" dirty="0" smtClean="0"/>
              <a:t> Дмитрий, Редактор: Морозов Артем,    -Издательство: Ад </a:t>
            </a:r>
            <a:r>
              <a:rPr lang="ru-RU" dirty="0" err="1" smtClean="0"/>
              <a:t>Маргинем</a:t>
            </a:r>
            <a:r>
              <a:rPr lang="ru-RU" dirty="0" smtClean="0"/>
              <a:t>, -2019 г.</a:t>
            </a:r>
          </a:p>
          <a:p>
            <a:endParaRPr lang="ru-RU" dirty="0" smtClean="0"/>
          </a:p>
          <a:p>
            <a:r>
              <a:rPr lang="ru-RU" dirty="0" smtClean="0"/>
              <a:t>2. Пределы роста: 30 лет спустя. //</a:t>
            </a:r>
            <a:r>
              <a:rPr lang="ru-RU" dirty="0" err="1" smtClean="0"/>
              <a:t>Донелла</a:t>
            </a:r>
            <a:r>
              <a:rPr lang="ru-RU" dirty="0" smtClean="0"/>
              <a:t> </a:t>
            </a:r>
            <a:r>
              <a:rPr lang="ru-RU" dirty="0" err="1" smtClean="0"/>
              <a:t>Медоуз</a:t>
            </a:r>
            <a:r>
              <a:rPr lang="ru-RU" dirty="0" smtClean="0"/>
              <a:t>, </a:t>
            </a:r>
            <a:r>
              <a:rPr lang="ru-RU" dirty="0" err="1" smtClean="0"/>
              <a:t>Йорген</a:t>
            </a:r>
            <a:r>
              <a:rPr lang="ru-RU" dirty="0" smtClean="0"/>
              <a:t> </a:t>
            </a:r>
            <a:r>
              <a:rPr lang="ru-RU" dirty="0" err="1" smtClean="0"/>
              <a:t>Рандерс</a:t>
            </a:r>
            <a:r>
              <a:rPr lang="ru-RU" dirty="0" smtClean="0"/>
              <a:t>, </a:t>
            </a:r>
            <a:r>
              <a:rPr lang="ru-RU" dirty="0" err="1" smtClean="0"/>
              <a:t>Деннис</a:t>
            </a:r>
            <a:r>
              <a:rPr lang="ru-RU" dirty="0" smtClean="0"/>
              <a:t> </a:t>
            </a:r>
            <a:r>
              <a:rPr lang="ru-RU" dirty="0" err="1" smtClean="0"/>
              <a:t>Медоуз</a:t>
            </a:r>
            <a:r>
              <a:rPr lang="ru-RU" dirty="0" smtClean="0"/>
              <a:t>. -Год выпуска: 2012 г.</a:t>
            </a:r>
          </a:p>
          <a:p>
            <a:endParaRPr lang="ru-RU" dirty="0" smtClean="0"/>
          </a:p>
          <a:p>
            <a:r>
              <a:rPr lang="ru-RU" dirty="0" smtClean="0"/>
              <a:t>3. Коллапс: что делает общество, чтобы умереть или преуспеть. //</a:t>
            </a:r>
            <a:r>
              <a:rPr lang="ru-RU" dirty="0" err="1" smtClean="0"/>
              <a:t>Джаред</a:t>
            </a:r>
            <a:r>
              <a:rPr lang="ru-RU" dirty="0" smtClean="0"/>
              <a:t> </a:t>
            </a:r>
            <a:r>
              <a:rPr lang="ru-RU" dirty="0" err="1" smtClean="0"/>
              <a:t>Даймонд</a:t>
            </a:r>
            <a:r>
              <a:rPr lang="ru-RU" dirty="0" smtClean="0"/>
              <a:t>, -Год выпуска: 2008 г., -Издательство </a:t>
            </a:r>
            <a:r>
              <a:rPr lang="ru-RU" dirty="0" err="1" smtClean="0"/>
              <a:t>Мидгард</a:t>
            </a:r>
            <a:r>
              <a:rPr lang="ru-RU" dirty="0" smtClean="0"/>
              <a:t>, АСТ Москва, АСТ, </a:t>
            </a:r>
            <a:r>
              <a:rPr lang="ru-RU" dirty="0" err="1" smtClean="0"/>
              <a:t>Neoclassic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 err="1" smtClean="0"/>
              <a:t>Storms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My</a:t>
            </a:r>
            <a:r>
              <a:rPr lang="ru-RU" dirty="0" smtClean="0"/>
              <a:t> </a:t>
            </a:r>
            <a:r>
              <a:rPr lang="ru-RU" dirty="0" err="1" smtClean="0"/>
              <a:t>Grandchildren</a:t>
            </a:r>
            <a:r>
              <a:rPr lang="ru-RU" dirty="0" smtClean="0"/>
              <a:t>: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Truth</a:t>
            </a:r>
            <a:r>
              <a:rPr lang="ru-RU" dirty="0" smtClean="0"/>
              <a:t> </a:t>
            </a:r>
            <a:r>
              <a:rPr lang="ru-RU" dirty="0" err="1" smtClean="0"/>
              <a:t>About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Coming</a:t>
            </a:r>
            <a:r>
              <a:rPr lang="ru-RU" dirty="0" smtClean="0"/>
              <a:t> </a:t>
            </a:r>
            <a:r>
              <a:rPr lang="ru-RU" dirty="0" err="1" smtClean="0"/>
              <a:t>Climate</a:t>
            </a:r>
            <a:r>
              <a:rPr lang="ru-RU" dirty="0" smtClean="0"/>
              <a:t> </a:t>
            </a:r>
            <a:r>
              <a:rPr lang="ru-RU" dirty="0" err="1" smtClean="0"/>
              <a:t>Catastrophe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Our</a:t>
            </a:r>
            <a:r>
              <a:rPr lang="ru-RU" dirty="0" smtClean="0"/>
              <a:t> </a:t>
            </a:r>
            <a:r>
              <a:rPr lang="ru-RU" dirty="0" err="1" smtClean="0"/>
              <a:t>Last</a:t>
            </a:r>
            <a:r>
              <a:rPr lang="ru-RU" dirty="0" smtClean="0"/>
              <a:t> </a:t>
            </a:r>
            <a:r>
              <a:rPr lang="ru-RU" dirty="0" err="1" smtClean="0"/>
              <a:t>Chance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Save</a:t>
            </a:r>
            <a:r>
              <a:rPr lang="ru-RU" dirty="0" smtClean="0"/>
              <a:t> </a:t>
            </a:r>
            <a:r>
              <a:rPr lang="ru-RU" dirty="0" err="1" smtClean="0"/>
              <a:t>Humanity</a:t>
            </a:r>
            <a:r>
              <a:rPr lang="ru-RU" dirty="0" smtClean="0"/>
              <a:t>. //</a:t>
            </a:r>
            <a:r>
              <a:rPr lang="ru-RU" dirty="0" err="1" smtClean="0"/>
              <a:t>James</a:t>
            </a:r>
            <a:r>
              <a:rPr lang="ru-RU" dirty="0" smtClean="0"/>
              <a:t> </a:t>
            </a:r>
            <a:r>
              <a:rPr lang="ru-RU" dirty="0" err="1" smtClean="0"/>
              <a:t>Hansen</a:t>
            </a:r>
            <a:r>
              <a:rPr lang="ru-RU" dirty="0" smtClean="0"/>
              <a:t>,    -Год выпуска: 2009 г.</a:t>
            </a:r>
          </a:p>
          <a:p>
            <a:endParaRPr lang="ru-RU" dirty="0" smtClean="0"/>
          </a:p>
          <a:p>
            <a:r>
              <a:rPr lang="ru-RU" dirty="0" smtClean="0"/>
              <a:t>5. Неудобная правда. Глобальное потепление. Как остановить планетарную катастрофу. // Ал Гор -Год выпуска: 2004 г.,                    -Издательство Амфора.</a:t>
            </a:r>
          </a:p>
          <a:p>
            <a:endParaRPr lang="ru-RU" dirty="0" smtClean="0"/>
          </a:p>
          <a:p>
            <a:r>
              <a:rPr lang="ru-RU" dirty="0" smtClean="0"/>
              <a:t>6. Ecowiki.ru — платформа открытых знаний и технологий для популяризации </a:t>
            </a:r>
            <a:r>
              <a:rPr lang="ru-RU" dirty="0" err="1" smtClean="0"/>
              <a:t>экологичного</a:t>
            </a:r>
            <a:r>
              <a:rPr lang="ru-RU" dirty="0" smtClean="0"/>
              <a:t> образа жизни и развития экологического сообщества России. -Режим доступа: https://ecowiki.ru/zerowaste/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6217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381" y="769122"/>
            <a:ext cx="11647918" cy="525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 «Zero </a:t>
            </a:r>
            <a:r>
              <a:rPr lang="ru-RU" dirty="0" err="1" smtClean="0"/>
              <a:t>Waste</a:t>
            </a:r>
            <a:r>
              <a:rPr lang="ru-RU" dirty="0" smtClean="0"/>
              <a:t> в </a:t>
            </a:r>
            <a:r>
              <a:rPr lang="ru-RU" dirty="0" err="1" smtClean="0"/>
              <a:t>Росии</a:t>
            </a:r>
            <a:r>
              <a:rPr lang="ru-RU" dirty="0" smtClean="0"/>
              <a:t> это реально?»/ Алексей </a:t>
            </a:r>
            <a:r>
              <a:rPr lang="ru-RU" dirty="0" err="1" smtClean="0"/>
              <a:t>Чистопашин</a:t>
            </a:r>
            <a:r>
              <a:rPr lang="ru-RU" dirty="0" smtClean="0"/>
              <a:t>//Москва, -2018г.-Режим доступа: http://chistopashin.ru/zerowaste/</a:t>
            </a:r>
          </a:p>
          <a:p>
            <a:endParaRPr lang="ru-RU" dirty="0" smtClean="0"/>
          </a:p>
          <a:p>
            <a:r>
              <a:rPr lang="ru-RU" dirty="0" smtClean="0"/>
              <a:t>8. Цель-</a:t>
            </a:r>
            <a:r>
              <a:rPr lang="ru-RU" dirty="0" err="1" smtClean="0"/>
              <a:t>Zero</a:t>
            </a:r>
            <a:r>
              <a:rPr lang="ru-RU" dirty="0" smtClean="0"/>
              <a:t> </a:t>
            </a:r>
            <a:r>
              <a:rPr lang="ru-RU" dirty="0" err="1" smtClean="0"/>
              <a:t>Waste</a:t>
            </a:r>
            <a:r>
              <a:rPr lang="ru-RU" dirty="0" smtClean="0"/>
              <a:t>/Робин </a:t>
            </a:r>
            <a:r>
              <a:rPr lang="ru-RU" dirty="0" err="1" smtClean="0"/>
              <a:t>Мюррей</a:t>
            </a:r>
            <a:r>
              <a:rPr lang="ru-RU" dirty="0" smtClean="0"/>
              <a:t> //Москва, -Год выпуска: 2004</a:t>
            </a:r>
          </a:p>
          <a:p>
            <a:endParaRPr lang="ru-RU" dirty="0" smtClean="0"/>
          </a:p>
          <a:p>
            <a:r>
              <a:rPr lang="ru-RU" dirty="0" smtClean="0"/>
              <a:t>9. Статья «5R: как жить по принципу ноль отходов»// Мария Фаворская -Режим доступа: https://greenpeace.ru/blogs/2019/07/08/5r-kak-zhit-po-principu-nol-othodov/</a:t>
            </a:r>
          </a:p>
          <a:p>
            <a:endParaRPr lang="ru-RU" dirty="0" smtClean="0"/>
          </a:p>
          <a:p>
            <a:r>
              <a:rPr lang="ru-RU" dirty="0" smtClean="0"/>
              <a:t>10. </a:t>
            </a:r>
            <a:r>
              <a:rPr lang="ru-RU" dirty="0" err="1" smtClean="0"/>
              <a:t>Going</a:t>
            </a:r>
            <a:r>
              <a:rPr lang="ru-RU" dirty="0" smtClean="0"/>
              <a:t> </a:t>
            </a:r>
            <a:r>
              <a:rPr lang="ru-RU" dirty="0" err="1" smtClean="0"/>
              <a:t>Zero</a:t>
            </a:r>
            <a:r>
              <a:rPr lang="ru-RU" dirty="0" smtClean="0"/>
              <a:t> </a:t>
            </a:r>
            <a:r>
              <a:rPr lang="ru-RU" dirty="0" err="1" smtClean="0"/>
              <a:t>Waste</a:t>
            </a:r>
            <a:r>
              <a:rPr lang="ru-RU" dirty="0" smtClean="0"/>
              <a:t>// </a:t>
            </a:r>
            <a:r>
              <a:rPr lang="ru-RU" dirty="0" err="1" smtClean="0"/>
              <a:t>Kathryn</a:t>
            </a:r>
            <a:r>
              <a:rPr lang="ru-RU" dirty="0" smtClean="0"/>
              <a:t> </a:t>
            </a:r>
            <a:r>
              <a:rPr lang="ru-RU" dirty="0" err="1" smtClean="0"/>
              <a:t>Kellog</a:t>
            </a:r>
            <a:r>
              <a:rPr lang="ru-RU" dirty="0" smtClean="0"/>
              <a:t> -Режим доступа: https://www.goingzerowaste.com/</a:t>
            </a:r>
          </a:p>
          <a:p>
            <a:endParaRPr lang="ru-RU" dirty="0" smtClean="0"/>
          </a:p>
          <a:p>
            <a:r>
              <a:rPr lang="ru-RU" dirty="0" smtClean="0"/>
              <a:t>11. Анита </a:t>
            </a:r>
            <a:r>
              <a:rPr lang="ru-RU" dirty="0" err="1" smtClean="0"/>
              <a:t>Вандайк</a:t>
            </a:r>
            <a:r>
              <a:rPr lang="ru-RU" dirty="0" smtClean="0"/>
              <a:t>// «Жизнь без отходов. </a:t>
            </a:r>
            <a:r>
              <a:rPr lang="ru-RU" dirty="0" err="1" smtClean="0"/>
              <a:t>Zero</a:t>
            </a:r>
            <a:r>
              <a:rPr lang="ru-RU" dirty="0" smtClean="0"/>
              <a:t> </a:t>
            </a:r>
            <a:r>
              <a:rPr lang="ru-RU" dirty="0" err="1" smtClean="0"/>
              <a:t>Waste</a:t>
            </a:r>
            <a:r>
              <a:rPr lang="ru-RU" dirty="0" smtClean="0"/>
              <a:t>»//-2020 год.</a:t>
            </a:r>
          </a:p>
          <a:p>
            <a:endParaRPr lang="ru-RU" dirty="0" smtClean="0"/>
          </a:p>
          <a:p>
            <a:r>
              <a:rPr lang="ru-RU" dirty="0" smtClean="0"/>
              <a:t>12. </a:t>
            </a:r>
            <a:r>
              <a:rPr lang="ru-RU" dirty="0" err="1" smtClean="0"/>
              <a:t>Потрекий</a:t>
            </a:r>
            <a:r>
              <a:rPr lang="ru-RU" dirty="0" smtClean="0"/>
              <a:t> Яна Дмитриевна// «</a:t>
            </a:r>
            <a:r>
              <a:rPr lang="ru-RU" dirty="0" err="1" smtClean="0"/>
              <a:t>Zero</a:t>
            </a:r>
            <a:r>
              <a:rPr lang="ru-RU" dirty="0" smtClean="0"/>
              <a:t> </a:t>
            </a:r>
            <a:r>
              <a:rPr lang="ru-RU" dirty="0" err="1" smtClean="0"/>
              <a:t>Waste</a:t>
            </a:r>
            <a:r>
              <a:rPr lang="ru-RU" dirty="0" smtClean="0"/>
              <a:t>: осознанное потребление без фанатизма», -2019г.//Москва</a:t>
            </a:r>
          </a:p>
          <a:p>
            <a:endParaRPr lang="ru-RU" dirty="0" smtClean="0"/>
          </a:p>
          <a:p>
            <a:r>
              <a:rPr lang="ru-RU" dirty="0" smtClean="0"/>
              <a:t>13. Ершова Мария//«Маленькая книга зеленой жизни: как перестать быть врагом природы и спасти человечество», -2019г.//Москва</a:t>
            </a:r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14.</a:t>
            </a:r>
            <a:r>
              <a:rPr lang="ru-RU" dirty="0"/>
              <a:t> </a:t>
            </a:r>
            <a:r>
              <a:rPr lang="ru-RU" dirty="0" err="1" smtClean="0"/>
              <a:t>Т.Колин</a:t>
            </a:r>
            <a:r>
              <a:rPr lang="ru-RU" dirty="0" smtClean="0"/>
              <a:t> </a:t>
            </a:r>
            <a:r>
              <a:rPr lang="ru-RU" dirty="0" err="1" smtClean="0"/>
              <a:t>Кэмпбелл</a:t>
            </a:r>
            <a:r>
              <a:rPr lang="ru-RU" dirty="0" smtClean="0"/>
              <a:t>, </a:t>
            </a:r>
            <a:r>
              <a:rPr lang="ru-RU" dirty="0" err="1" smtClean="0"/>
              <a:t>Колдуэлл</a:t>
            </a:r>
            <a:r>
              <a:rPr lang="ru-RU" dirty="0" smtClean="0"/>
              <a:t> </a:t>
            </a:r>
            <a:r>
              <a:rPr lang="ru-RU" dirty="0" err="1" smtClean="0"/>
              <a:t>Эсселстин</a:t>
            </a:r>
            <a:r>
              <a:rPr lang="ru-RU" dirty="0" smtClean="0"/>
              <a:t> //«Вилки вместо ножей», -2016г.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68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550"/>
            <a:ext cx="12192000" cy="6992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3757" y="1521151"/>
            <a:ext cx="723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9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744" y="4912146"/>
            <a:ext cx="3377256" cy="1898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465" y="906162"/>
            <a:ext cx="111869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●Я вижу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проблему</a:t>
            </a:r>
            <a:r>
              <a:rPr lang="ru-RU" sz="2000" dirty="0" smtClean="0"/>
              <a:t> своего исследования в том, что при наличии множества ресурсов, многие люди не только не осведомлены о движении </a:t>
            </a:r>
            <a:r>
              <a:rPr lang="ru-RU" sz="2000" dirty="0" err="1" smtClean="0"/>
              <a:t>Zero</a:t>
            </a:r>
            <a:r>
              <a:rPr lang="ru-RU" sz="2000" dirty="0" smtClean="0"/>
              <a:t> </a:t>
            </a:r>
            <a:r>
              <a:rPr lang="ru-RU" sz="2000" dirty="0" err="1" smtClean="0"/>
              <a:t>Waste</a:t>
            </a:r>
            <a:r>
              <a:rPr lang="ru-RU" sz="2000" dirty="0" smtClean="0"/>
              <a:t>, но и считают его чем-то недоступным. </a:t>
            </a:r>
          </a:p>
          <a:p>
            <a:endParaRPr lang="ru-RU" sz="2000" dirty="0"/>
          </a:p>
          <a:p>
            <a:r>
              <a:rPr lang="ru-RU" sz="2000" dirty="0" smtClean="0"/>
              <a:t>●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Целью</a:t>
            </a:r>
            <a:r>
              <a:rPr lang="ru-RU" sz="2000" dirty="0" smtClean="0"/>
              <a:t> моего исследования является изучение того, что представляет из себя движение </a:t>
            </a:r>
            <a:r>
              <a:rPr lang="ru-RU" sz="2000" dirty="0" err="1" smtClean="0"/>
              <a:t>Zero</a:t>
            </a:r>
            <a:r>
              <a:rPr lang="ru-RU" sz="2000" dirty="0" smtClean="0"/>
              <a:t> </a:t>
            </a:r>
            <a:r>
              <a:rPr lang="ru-RU" sz="2000" dirty="0" err="1" smtClean="0"/>
              <a:t>Waste</a:t>
            </a:r>
            <a:r>
              <a:rPr lang="ru-RU" sz="2000" dirty="0" smtClean="0"/>
              <a:t> среди московских школьников, а также выяснение способов быть более </a:t>
            </a:r>
            <a:r>
              <a:rPr lang="ru-RU" sz="2000" dirty="0" err="1" smtClean="0"/>
              <a:t>экологичным</a:t>
            </a:r>
            <a:r>
              <a:rPr lang="ru-RU" sz="2000" dirty="0" smtClean="0"/>
              <a:t>, живя в Москве.</a:t>
            </a:r>
          </a:p>
          <a:p>
            <a:endParaRPr lang="ru-RU" sz="2000" dirty="0"/>
          </a:p>
          <a:p>
            <a:r>
              <a:rPr lang="ru-RU" sz="2000" dirty="0" smtClean="0"/>
              <a:t>●Я считаю тему, выбранную мною для научного исследования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актуальной</a:t>
            </a:r>
            <a:r>
              <a:rPr lang="ru-RU" sz="2000" dirty="0" smtClean="0"/>
              <a:t> потому, что проблема экологии стоит сейчас очень остро и всем людям стоит обратить внимание на движение </a:t>
            </a:r>
            <a:r>
              <a:rPr lang="ru-RU" sz="2000" dirty="0" err="1" smtClean="0"/>
              <a:t>Zero</a:t>
            </a:r>
            <a:r>
              <a:rPr lang="ru-RU" sz="2000" dirty="0" smtClean="0"/>
              <a:t> </a:t>
            </a:r>
            <a:r>
              <a:rPr lang="ru-RU" sz="2000" dirty="0" err="1" smtClean="0"/>
              <a:t>Waste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●Для достижения данной цели мною были поставлены следующие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задачи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1. Изучить движение </a:t>
            </a:r>
            <a:r>
              <a:rPr lang="ru-RU" sz="2000" dirty="0" err="1" smtClean="0"/>
              <a:t>Zero</a:t>
            </a:r>
            <a:r>
              <a:rPr lang="ru-RU" sz="2000" dirty="0" smtClean="0"/>
              <a:t> </a:t>
            </a:r>
            <a:r>
              <a:rPr lang="ru-RU" sz="2000" dirty="0" err="1" smtClean="0"/>
              <a:t>Waste</a:t>
            </a:r>
            <a:r>
              <a:rPr lang="ru-RU" sz="2000" dirty="0" smtClean="0"/>
              <a:t>, а также то, как оно развивается в России.</a:t>
            </a:r>
          </a:p>
          <a:p>
            <a:r>
              <a:rPr lang="ru-RU" sz="2000" dirty="0" smtClean="0"/>
              <a:t> 2. Провести опрос среди учеников 10 и 8 классов, чтобы выяснить, как они относятся к изучаемому      мной движению.</a:t>
            </a:r>
          </a:p>
          <a:p>
            <a:r>
              <a:rPr lang="ru-RU" sz="2000" dirty="0" smtClean="0"/>
              <a:t> 3. Сделать вывод на основе полученной мной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24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784" y="4517680"/>
            <a:ext cx="3748216" cy="23403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9027" y="2331310"/>
            <a:ext cx="11705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Главными принципами движения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Zero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Waste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являются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• изменение методов ведения хозяйства</a:t>
            </a:r>
          </a:p>
          <a:p>
            <a:endParaRPr lang="ru-RU" dirty="0" smtClean="0"/>
          </a:p>
          <a:p>
            <a:r>
              <a:rPr lang="ru-RU" dirty="0" smtClean="0"/>
              <a:t>• сведение к нулю отходов, не прошедших переработку и оказавшихся на свалках</a:t>
            </a:r>
          </a:p>
          <a:p>
            <a:endParaRPr lang="ru-RU" dirty="0" smtClean="0"/>
          </a:p>
          <a:p>
            <a:r>
              <a:rPr lang="ru-RU" dirty="0" smtClean="0"/>
              <a:t>• поэтапное прекращение производства и потребления токсических веществ и материалов</a:t>
            </a:r>
          </a:p>
          <a:p>
            <a:endParaRPr lang="ru-RU" dirty="0" smtClean="0"/>
          </a:p>
          <a:p>
            <a:r>
              <a:rPr lang="ru-RU" dirty="0" smtClean="0"/>
              <a:t>• возвращение отходов в цикл производства</a:t>
            </a:r>
          </a:p>
          <a:p>
            <a:endParaRPr lang="ru-RU" dirty="0" smtClean="0"/>
          </a:p>
          <a:p>
            <a:r>
              <a:rPr lang="ru-RU" dirty="0" smtClean="0"/>
              <a:t>• экономия материалов и ресурсов</a:t>
            </a:r>
          </a:p>
          <a:p>
            <a:endParaRPr lang="ru-RU" dirty="0" smtClean="0"/>
          </a:p>
          <a:p>
            <a:r>
              <a:rPr lang="ru-RU" dirty="0" smtClean="0"/>
              <a:t>• оптимизация стратегии управления отходами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6519" y="378941"/>
            <a:ext cx="1160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Глава 1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027" y="1268628"/>
            <a:ext cx="1110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Zero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Waste</a:t>
            </a:r>
            <a:r>
              <a:rPr lang="ru-RU" dirty="0" smtClean="0"/>
              <a:t>- концепция, распространенная на западе, заключающаяся в сокращении производимых нами отходов до минимума, тем самым помогая окружающей среде.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50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940" y="296562"/>
            <a:ext cx="111046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Концепция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Zero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Waste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обозначает так же более понятные принципы, которые мы можем применить на практике:</a:t>
            </a:r>
          </a:p>
          <a:p>
            <a:endParaRPr lang="ru-RU" dirty="0" smtClean="0"/>
          </a:p>
          <a:p>
            <a:r>
              <a:rPr lang="ru-RU" dirty="0" smtClean="0"/>
              <a:t>▪ Основное внимание должно уделяться не производительности труда, а качеству материалов и эффективности их использования.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940" y="2230057"/>
            <a:ext cx="8765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▪ Ответственность производителя, уменьшение количества отходов от производства и от самого человека, повторное использование и переработка </a:t>
            </a:r>
            <a:r>
              <a:rPr lang="ru-RU" dirty="0" err="1" smtClean="0"/>
              <a:t>второсырья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940" y="3263208"/>
            <a:ext cx="8089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▪ Конечная цель – не будет необходимости в мусоросжигательных заводах и свалках.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940" y="4365706"/>
            <a:ext cx="11425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5R</a:t>
            </a:r>
            <a:r>
              <a:rPr lang="ru-RU" dirty="0" smtClean="0"/>
              <a:t>- аббревиатура, включающая в себя главные принципы </a:t>
            </a:r>
            <a:r>
              <a:rPr lang="ru-RU" dirty="0" err="1" smtClean="0"/>
              <a:t>экологичного</a:t>
            </a:r>
            <a:r>
              <a:rPr lang="ru-RU" dirty="0" smtClean="0"/>
              <a:t> образа жизни:</a:t>
            </a:r>
          </a:p>
          <a:p>
            <a:r>
              <a:rPr lang="ru-RU" dirty="0" smtClean="0"/>
              <a:t> 1)</a:t>
            </a:r>
            <a:r>
              <a:rPr lang="ru-RU" dirty="0" err="1" smtClean="0"/>
              <a:t>Reduce</a:t>
            </a:r>
            <a:r>
              <a:rPr lang="ru-RU" dirty="0" smtClean="0"/>
              <a:t>- уменьшать свои отходы.</a:t>
            </a:r>
          </a:p>
          <a:p>
            <a:r>
              <a:rPr lang="ru-RU" dirty="0" smtClean="0"/>
              <a:t> 2)</a:t>
            </a:r>
            <a:r>
              <a:rPr lang="ru-RU" dirty="0" err="1" smtClean="0"/>
              <a:t>Reuse</a:t>
            </a:r>
            <a:r>
              <a:rPr lang="ru-RU" dirty="0" smtClean="0"/>
              <a:t>- использовать вещи по множеству раз.</a:t>
            </a:r>
          </a:p>
          <a:p>
            <a:r>
              <a:rPr lang="ru-RU" dirty="0" smtClean="0"/>
              <a:t> 3)</a:t>
            </a:r>
            <a:r>
              <a:rPr lang="ru-RU" dirty="0" err="1" smtClean="0"/>
              <a:t>Refuse</a:t>
            </a:r>
            <a:r>
              <a:rPr lang="ru-RU" dirty="0" smtClean="0"/>
              <a:t>- отказываться от вещей, вредящих окружающей среде.</a:t>
            </a:r>
          </a:p>
          <a:p>
            <a:r>
              <a:rPr lang="ru-RU" dirty="0" smtClean="0"/>
              <a:t> 4)</a:t>
            </a:r>
            <a:r>
              <a:rPr lang="ru-RU" dirty="0" err="1" smtClean="0"/>
              <a:t>Recycle</a:t>
            </a:r>
            <a:r>
              <a:rPr lang="ru-RU" dirty="0" smtClean="0"/>
              <a:t>- перерабатывать свои отходы.</a:t>
            </a:r>
          </a:p>
          <a:p>
            <a:r>
              <a:rPr lang="ru-RU" dirty="0" smtClean="0"/>
              <a:t> 5)</a:t>
            </a:r>
            <a:r>
              <a:rPr lang="ru-RU" dirty="0" err="1" smtClean="0"/>
              <a:t>Rot</a:t>
            </a:r>
            <a:r>
              <a:rPr lang="ru-RU" dirty="0" smtClean="0"/>
              <a:t>- компостирование пищевых отходов.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58" y="2131203"/>
            <a:ext cx="4058679" cy="40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9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961" y="628742"/>
            <a:ext cx="10297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Глава 2</a:t>
            </a:r>
          </a:p>
          <a:p>
            <a:pPr algn="ctr"/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961" y="1829071"/>
            <a:ext cx="10604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Молодые люди обладают голосом, мы- поколение, которому предстоит изменить экологическую ситуацию во всем мире. Именно поэтому я решила изучить отношение современных школьников к движению </a:t>
            </a:r>
            <a:r>
              <a:rPr lang="ru-RU" dirty="0" err="1" smtClean="0"/>
              <a:t>Zero</a:t>
            </a:r>
            <a:r>
              <a:rPr lang="ru-RU" dirty="0" smtClean="0"/>
              <a:t> </a:t>
            </a:r>
            <a:r>
              <a:rPr lang="ru-RU" dirty="0" err="1" smtClean="0"/>
              <a:t>Waste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0961" y="3270516"/>
            <a:ext cx="63740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поставила себе цель выяснить, много ли школьников знают о данном движении и узнать, что, по их мнению, облегчило бы следование осознанному образу жизни для московских школьников.</a:t>
            </a:r>
          </a:p>
          <a:p>
            <a:r>
              <a:rPr lang="ru-RU" dirty="0" smtClean="0"/>
              <a:t>Мой опрос позволит узнать, чего не хватает нашему городу, по мнению учеников и насколько они осведомлены об экологической проблеме в мире.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380" y="2752401"/>
            <a:ext cx="3802878" cy="30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63" y="329720"/>
            <a:ext cx="11876037" cy="4938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25" y="1169230"/>
            <a:ext cx="4867100" cy="47841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093" y="1259848"/>
            <a:ext cx="5090834" cy="44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1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66" y="707457"/>
            <a:ext cx="4458966" cy="4803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691" y="402657"/>
            <a:ext cx="4468970" cy="2538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691" y="3197983"/>
            <a:ext cx="4493141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7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177" y="345989"/>
            <a:ext cx="11079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●Во-первых, ни смотря на разницу в возрасте ученики обоих классов в примерно равном соотношении знали о движении </a:t>
            </a:r>
            <a:r>
              <a:rPr lang="ru-RU" dirty="0" err="1" smtClean="0"/>
              <a:t>Zero</a:t>
            </a:r>
            <a:r>
              <a:rPr lang="ru-RU" dirty="0" smtClean="0"/>
              <a:t> </a:t>
            </a:r>
            <a:r>
              <a:rPr lang="ru-RU" dirty="0" err="1" smtClean="0"/>
              <a:t>Waste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7177" y="1328439"/>
            <a:ext cx="8995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●Из результатов моего опроса стало понятно, что большинство опрошенных, хоть и относятся к движению </a:t>
            </a:r>
            <a:r>
              <a:rPr lang="ru-RU" dirty="0" err="1" smtClean="0"/>
              <a:t>Zero</a:t>
            </a:r>
            <a:r>
              <a:rPr lang="ru-RU" dirty="0" smtClean="0"/>
              <a:t> </a:t>
            </a:r>
            <a:r>
              <a:rPr lang="ru-RU" dirty="0" err="1" smtClean="0"/>
              <a:t>Waste</a:t>
            </a:r>
            <a:r>
              <a:rPr lang="ru-RU" dirty="0" smtClean="0"/>
              <a:t> положительно, пока что ему не следуют.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7177" y="2255773"/>
            <a:ext cx="10618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●По результатам опроса, больше половины узнали о </a:t>
            </a:r>
            <a:r>
              <a:rPr lang="ru-RU" dirty="0" err="1" smtClean="0"/>
              <a:t>Zero</a:t>
            </a:r>
            <a:r>
              <a:rPr lang="ru-RU" dirty="0" smtClean="0"/>
              <a:t> </a:t>
            </a:r>
            <a:r>
              <a:rPr lang="ru-RU" dirty="0" err="1" smtClean="0"/>
              <a:t>Waste</a:t>
            </a:r>
            <a:r>
              <a:rPr lang="ru-RU" dirty="0" smtClean="0"/>
              <a:t> от </a:t>
            </a:r>
            <a:r>
              <a:rPr lang="ru-RU" dirty="0" err="1" smtClean="0"/>
              <a:t>блогеров</a:t>
            </a:r>
            <a:r>
              <a:rPr lang="ru-RU" dirty="0" smtClean="0"/>
              <a:t> в интернете. На мой взгляд, это очень важная информация, ведь она показывает нам, что люди, имеющие популярность в интернете способны донести самую разную информацию до своих подписчиков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7177" y="3518144"/>
            <a:ext cx="8501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●60 процентов опрашиваемых ответили, что в нашем городе не хватает ресурсов, нужных для осознанного образа жизни. Примерно 40 процентов школьников ответили, что в Москве не трудно следовать данному движению и существует достаточное количество нужных ресурсов.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7177" y="5084001"/>
            <a:ext cx="11425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●На следующий мой вопрос, заключающийся в том, следовали бы опрашиваемые движению </a:t>
            </a:r>
            <a:r>
              <a:rPr lang="ru-RU" dirty="0" err="1" smtClean="0"/>
              <a:t>Zero</a:t>
            </a:r>
            <a:r>
              <a:rPr lang="ru-RU" dirty="0" smtClean="0"/>
              <a:t> </a:t>
            </a:r>
            <a:r>
              <a:rPr lang="ru-RU" dirty="0" err="1" smtClean="0"/>
              <a:t>Waste</a:t>
            </a:r>
            <a:r>
              <a:rPr lang="ru-RU" dirty="0" smtClean="0"/>
              <a:t>, будь в Москве больше ресурсов для этого, все опрошенные люди ответили положительно.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40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103" y="376016"/>
            <a:ext cx="11562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своем последнем вопросе я спросила школьников, чего, по их мнению, не хватает в Москве для того, чтобы осознанный образ жизни был более доступным.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103" y="1384420"/>
            <a:ext cx="8468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●Многие люди подметили, что не хватает пунктов приме мусора на переработку.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103" y="2224412"/>
            <a:ext cx="853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●Еще одним интересным предложением было ужесточение контроля за раздельным сбором мусора.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9103" y="3341404"/>
            <a:ext cx="8554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●Еще одним популярным ответом было то, что не хватает всеобщей осведомленности как об экологических проблемах, так и о движении </a:t>
            </a:r>
            <a:r>
              <a:rPr lang="ru-RU" dirty="0" err="1" smtClean="0"/>
              <a:t>Zero</a:t>
            </a:r>
            <a:r>
              <a:rPr lang="ru-RU" dirty="0" smtClean="0"/>
              <a:t> </a:t>
            </a:r>
            <a:r>
              <a:rPr lang="ru-RU" dirty="0" err="1" smtClean="0"/>
              <a:t>Waste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9103" y="4520722"/>
            <a:ext cx="7913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●Еще одной проблемой, к которой приковали мое внимание участники опроса было то, что в нашем городе недостаточно </a:t>
            </a:r>
            <a:r>
              <a:rPr lang="ru-RU" dirty="0" err="1" smtClean="0"/>
              <a:t>ZeroWaste</a:t>
            </a:r>
            <a:r>
              <a:rPr lang="ru-RU" dirty="0" smtClean="0"/>
              <a:t> магазинов, то есть мест, где продают продукты и другие вещи без упаковки.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59" y="1831366"/>
            <a:ext cx="3666405" cy="36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66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1163</Words>
  <Application>Microsoft Office PowerPoint</Application>
  <PresentationFormat>Широкоэкранный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Движение Zero Waste среди московских школьников.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Zero Waste среди московских школьников.</dc:title>
  <dc:creator>77</dc:creator>
  <cp:lastModifiedBy>77</cp:lastModifiedBy>
  <cp:revision>7</cp:revision>
  <dcterms:created xsi:type="dcterms:W3CDTF">2020-04-20T08:31:56Z</dcterms:created>
  <dcterms:modified xsi:type="dcterms:W3CDTF">2020-04-20T09:21:36Z</dcterms:modified>
</cp:coreProperties>
</file>