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B5A2"/>
    <a:srgbClr val="ECE0D8"/>
    <a:srgbClr val="E1CEC1"/>
    <a:srgbClr val="996600"/>
    <a:srgbClr val="663300"/>
    <a:srgbClr val="CC9900"/>
    <a:srgbClr val="FDDACB"/>
    <a:srgbClr val="DFE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91948-5304-41F8-94DA-2B091F7A7999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F40717-C293-4624-948E-9148FE879913}">
      <dgm:prSet phldrT="[Текст]" custT="1"/>
      <dgm:spPr>
        <a:solidFill>
          <a:srgbClr val="ECE0D8"/>
        </a:solidFill>
        <a:ln>
          <a:solidFill>
            <a:schemeClr val="bg2">
              <a:lumMod val="25000"/>
            </a:schemeClr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Проблема исследования: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течение веков ученые не прекращают споры о творчестве и жизни выдающихся личностей то, опровергая часть ранее обнародованных данных, то находя новые сведения о мастерах искусства, что затрудняет простому человеку сложить достоверную картину творческого пути деятелей.</a:t>
          </a:r>
        </a:p>
        <a:p>
          <a:pPr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30D8835-115F-45CE-A681-3693867BA252}" type="parTrans" cxnId="{B3DFF222-49CF-4FFC-BEDE-D29E0AA757F7}">
      <dgm:prSet/>
      <dgm:spPr/>
      <dgm:t>
        <a:bodyPr/>
        <a:lstStyle/>
        <a:p>
          <a:endParaRPr lang="ru-RU"/>
        </a:p>
      </dgm:t>
    </dgm:pt>
    <dgm:pt modelId="{CDA7F3BA-3347-438D-9516-E6A3CFAA9072}" type="sibTrans" cxnId="{B3DFF222-49CF-4FFC-BEDE-D29E0AA757F7}">
      <dgm:prSet/>
      <dgm:spPr/>
      <dgm:t>
        <a:bodyPr/>
        <a:lstStyle/>
        <a:p>
          <a:endParaRPr lang="ru-RU"/>
        </a:p>
      </dgm:t>
    </dgm:pt>
    <dgm:pt modelId="{15EE6C95-CC65-40F8-BD00-616F4870DF81}">
      <dgm:prSet phldrT="[Текст]" phldr="1"/>
      <dgm:spPr/>
      <dgm:t>
        <a:bodyPr/>
        <a:lstStyle/>
        <a:p>
          <a:endParaRPr lang="ru-RU" dirty="0"/>
        </a:p>
      </dgm:t>
    </dgm:pt>
    <dgm:pt modelId="{0F3E6889-9CCF-4CCE-9832-87A4FDDCAE73}" type="parTrans" cxnId="{292CC9F6-D0BA-48F9-BA11-79940885DFDF}">
      <dgm:prSet/>
      <dgm:spPr/>
      <dgm:t>
        <a:bodyPr/>
        <a:lstStyle/>
        <a:p>
          <a:endParaRPr lang="ru-RU"/>
        </a:p>
      </dgm:t>
    </dgm:pt>
    <dgm:pt modelId="{ABBF2F1E-2B6D-4045-8AC6-7894F908CB9F}" type="sibTrans" cxnId="{292CC9F6-D0BA-48F9-BA11-79940885DFDF}">
      <dgm:prSet/>
      <dgm:spPr/>
      <dgm:t>
        <a:bodyPr/>
        <a:lstStyle/>
        <a:p>
          <a:endParaRPr lang="ru-RU"/>
        </a:p>
      </dgm:t>
    </dgm:pt>
    <dgm:pt modelId="{C3128076-ACAA-4C75-9D56-3A7141DBC2A6}">
      <dgm:prSet phldrT="[Текст]" custT="1"/>
      <dgm:spPr>
        <a:solidFill>
          <a:srgbClr val="FDDACB"/>
        </a:solidFill>
        <a:ln>
          <a:solidFill>
            <a:schemeClr val="bg2">
              <a:lumMod val="50000"/>
            </a:schemeClr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 исследования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изучить творческий путь выдающихся и значимых лиц эпохи Возрождения (Микеланджело Буонарроти и Леонардо да Винчи) в рамках историко-биографического  подхода.</a:t>
          </a:r>
        </a:p>
        <a:p>
          <a:pPr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0084B8C-742C-4225-ADA5-1B0750C06FA6}" type="parTrans" cxnId="{2C1E9D35-4BD4-4D21-90C5-D1049C6D69F4}">
      <dgm:prSet/>
      <dgm:spPr/>
      <dgm:t>
        <a:bodyPr/>
        <a:lstStyle/>
        <a:p>
          <a:endParaRPr lang="ru-RU"/>
        </a:p>
      </dgm:t>
    </dgm:pt>
    <dgm:pt modelId="{8427E8BA-3431-45C9-98F2-0A0AD05BF202}" type="sibTrans" cxnId="{2C1E9D35-4BD4-4D21-90C5-D1049C6D69F4}">
      <dgm:prSet/>
      <dgm:spPr/>
      <dgm:t>
        <a:bodyPr/>
        <a:lstStyle/>
        <a:p>
          <a:endParaRPr lang="ru-RU"/>
        </a:p>
      </dgm:t>
    </dgm:pt>
    <dgm:pt modelId="{41A2CEAA-F872-4647-BBED-A7266449DF22}">
      <dgm:prSet phldrT="[Текст]" phldr="1"/>
      <dgm:spPr/>
      <dgm:t>
        <a:bodyPr/>
        <a:lstStyle/>
        <a:p>
          <a:endParaRPr lang="ru-RU" dirty="0"/>
        </a:p>
      </dgm:t>
    </dgm:pt>
    <dgm:pt modelId="{A7CDF69C-A3A2-427F-B398-32C5D88A4748}" type="parTrans" cxnId="{B7DD5037-5F02-4532-97D1-36887C277C3C}">
      <dgm:prSet/>
      <dgm:spPr/>
      <dgm:t>
        <a:bodyPr/>
        <a:lstStyle/>
        <a:p>
          <a:endParaRPr lang="ru-RU"/>
        </a:p>
      </dgm:t>
    </dgm:pt>
    <dgm:pt modelId="{FBF5162A-AC57-49FE-A431-0FFA796F4973}" type="sibTrans" cxnId="{B7DD5037-5F02-4532-97D1-36887C277C3C}">
      <dgm:prSet/>
      <dgm:spPr/>
      <dgm:t>
        <a:bodyPr/>
        <a:lstStyle/>
        <a:p>
          <a:endParaRPr lang="ru-RU"/>
        </a:p>
      </dgm:t>
    </dgm:pt>
    <dgm:pt modelId="{F1D72F47-A305-489C-830E-BD01912E48CC}" type="pres">
      <dgm:prSet presAssocID="{DD791948-5304-41F8-94DA-2B091F7A79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AFBC25-C9D1-418F-8E4A-A148ECFC3D49}" type="pres">
      <dgm:prSet presAssocID="{A0F40717-C293-4624-948E-9148FE879913}" presName="parentText" presStyleLbl="node1" presStyleIdx="0" presStyleCnt="2" custScaleX="69805" custScaleY="106626" custLinFactNeighborX="12853" custLinFactNeighborY="-436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5A4F4-9C98-45B2-994B-9255D4E3178B}" type="pres">
      <dgm:prSet presAssocID="{A0F40717-C293-4624-948E-9148FE879913}" presName="childText" presStyleLbl="revTx" presStyleIdx="0" presStyleCnt="2" custFlipHor="1" custScaleX="518" custScaleY="4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499062-8E8F-494C-97AA-B13D635BC9E0}" type="pres">
      <dgm:prSet presAssocID="{C3128076-ACAA-4C75-9D56-3A7141DBC2A6}" presName="parentText" presStyleLbl="node1" presStyleIdx="1" presStyleCnt="2" custScaleX="68174" custScaleY="99049" custLinFactY="24851" custLinFactNeighborX="-1473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D138A-5CDB-4701-B250-70E7860548FD}" type="pres">
      <dgm:prSet presAssocID="{C3128076-ACAA-4C75-9D56-3A7141DBC2A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CC9F6-D0BA-48F9-BA11-79940885DFDF}" srcId="{A0F40717-C293-4624-948E-9148FE879913}" destId="{15EE6C95-CC65-40F8-BD00-616F4870DF81}" srcOrd="0" destOrd="0" parTransId="{0F3E6889-9CCF-4CCE-9832-87A4FDDCAE73}" sibTransId="{ABBF2F1E-2B6D-4045-8AC6-7894F908CB9F}"/>
    <dgm:cxn modelId="{FB9D38F0-6540-4D07-8AB9-835091D31627}" type="presOf" srcId="{C3128076-ACAA-4C75-9D56-3A7141DBC2A6}" destId="{C6499062-8E8F-494C-97AA-B13D635BC9E0}" srcOrd="0" destOrd="0" presId="urn:microsoft.com/office/officeart/2005/8/layout/vList2"/>
    <dgm:cxn modelId="{B3DFF222-49CF-4FFC-BEDE-D29E0AA757F7}" srcId="{DD791948-5304-41F8-94DA-2B091F7A7999}" destId="{A0F40717-C293-4624-948E-9148FE879913}" srcOrd="0" destOrd="0" parTransId="{530D8835-115F-45CE-A681-3693867BA252}" sibTransId="{CDA7F3BA-3347-438D-9516-E6A3CFAA9072}"/>
    <dgm:cxn modelId="{057B8036-1DCB-40A8-A242-53B6190316EF}" type="presOf" srcId="{41A2CEAA-F872-4647-BBED-A7266449DF22}" destId="{7BCD138A-5CDB-4701-B250-70E7860548FD}" srcOrd="0" destOrd="0" presId="urn:microsoft.com/office/officeart/2005/8/layout/vList2"/>
    <dgm:cxn modelId="{090DF66B-92AA-4818-8D60-D8084EF92296}" type="presOf" srcId="{A0F40717-C293-4624-948E-9148FE879913}" destId="{23AFBC25-C9D1-418F-8E4A-A148ECFC3D49}" srcOrd="0" destOrd="0" presId="urn:microsoft.com/office/officeart/2005/8/layout/vList2"/>
    <dgm:cxn modelId="{B27A8DD0-F12F-4AF8-A6CD-B0ADF649FA04}" type="presOf" srcId="{15EE6C95-CC65-40F8-BD00-616F4870DF81}" destId="{A215A4F4-9C98-45B2-994B-9255D4E3178B}" srcOrd="0" destOrd="0" presId="urn:microsoft.com/office/officeart/2005/8/layout/vList2"/>
    <dgm:cxn modelId="{B7DD5037-5F02-4532-97D1-36887C277C3C}" srcId="{C3128076-ACAA-4C75-9D56-3A7141DBC2A6}" destId="{41A2CEAA-F872-4647-BBED-A7266449DF22}" srcOrd="0" destOrd="0" parTransId="{A7CDF69C-A3A2-427F-B398-32C5D88A4748}" sibTransId="{FBF5162A-AC57-49FE-A431-0FFA796F4973}"/>
    <dgm:cxn modelId="{E549527A-9D2F-4476-9654-86065C3FA180}" type="presOf" srcId="{DD791948-5304-41F8-94DA-2B091F7A7999}" destId="{F1D72F47-A305-489C-830E-BD01912E48CC}" srcOrd="0" destOrd="0" presId="urn:microsoft.com/office/officeart/2005/8/layout/vList2"/>
    <dgm:cxn modelId="{2C1E9D35-4BD4-4D21-90C5-D1049C6D69F4}" srcId="{DD791948-5304-41F8-94DA-2B091F7A7999}" destId="{C3128076-ACAA-4C75-9D56-3A7141DBC2A6}" srcOrd="1" destOrd="0" parTransId="{00084B8C-742C-4225-ADA5-1B0750C06FA6}" sibTransId="{8427E8BA-3431-45C9-98F2-0A0AD05BF202}"/>
    <dgm:cxn modelId="{B2373DB1-F3CD-47E7-B8FF-581410FD3501}" type="presParOf" srcId="{F1D72F47-A305-489C-830E-BD01912E48CC}" destId="{23AFBC25-C9D1-418F-8E4A-A148ECFC3D49}" srcOrd="0" destOrd="0" presId="urn:microsoft.com/office/officeart/2005/8/layout/vList2"/>
    <dgm:cxn modelId="{882D9790-9A11-4713-83B3-A32EDC25BA7E}" type="presParOf" srcId="{F1D72F47-A305-489C-830E-BD01912E48CC}" destId="{A215A4F4-9C98-45B2-994B-9255D4E3178B}" srcOrd="1" destOrd="0" presId="urn:microsoft.com/office/officeart/2005/8/layout/vList2"/>
    <dgm:cxn modelId="{90F3C9B3-9AB3-4B28-ACB3-BE374E91E742}" type="presParOf" srcId="{F1D72F47-A305-489C-830E-BD01912E48CC}" destId="{C6499062-8E8F-494C-97AA-B13D635BC9E0}" srcOrd="2" destOrd="0" presId="urn:microsoft.com/office/officeart/2005/8/layout/vList2"/>
    <dgm:cxn modelId="{544D3A36-762F-4581-B280-D783F15A8542}" type="presParOf" srcId="{F1D72F47-A305-489C-830E-BD01912E48CC}" destId="{7BCD138A-5CDB-4701-B250-70E7860548F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894066-291D-4DC3-B48C-8C3C71D194FE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19C3DC-3918-4413-A0A3-6F3CA6D82734}">
      <dgm:prSet custT="1"/>
      <dgm:spPr>
        <a:solidFill>
          <a:srgbClr val="ECE0D8"/>
        </a:solidFill>
        <a:ln>
          <a:solidFill>
            <a:schemeClr val="bg1"/>
          </a:solidFill>
        </a:ln>
        <a:effectLst>
          <a:innerShdw blurRad="63500" dist="50800" dir="18900000">
            <a:prstClr val="black">
              <a:alpha val="50000"/>
            </a:prstClr>
          </a:innerShdw>
          <a:softEdge rad="317500"/>
        </a:effectLst>
      </dgm:spPr>
      <dgm:t>
        <a:bodyPr/>
        <a:lstStyle/>
        <a:p>
          <a:pPr algn="just" rtl="0"/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Актуальность проблемы: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мастера являются известными и значимыми представителями мира искусств. Их творчеством интересуются не только исследователи и ученые, но и простые люди. При отсутствии полной достоверной картины жизни и творчества деятелей, невозможно в полной мере изучить и оценить их вклад в искусство.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AE23EAF-0E69-43D9-A4E5-86DF64E0D84D}" type="parTrans" cxnId="{54946A55-F08A-48D4-92FC-40447359C468}">
      <dgm:prSet/>
      <dgm:spPr/>
      <dgm:t>
        <a:bodyPr/>
        <a:lstStyle/>
        <a:p>
          <a:endParaRPr lang="ru-RU"/>
        </a:p>
      </dgm:t>
    </dgm:pt>
    <dgm:pt modelId="{2A830412-280C-40E6-B84A-157A7CCFA986}" type="sibTrans" cxnId="{54946A55-F08A-48D4-92FC-40447359C468}">
      <dgm:prSet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1B8DC869-8A7D-4B85-BACF-CBEF1B1B7A18}">
      <dgm:prSet custT="1"/>
      <dgm:spPr>
        <a:solidFill>
          <a:srgbClr val="ECE0D8"/>
        </a:solidFill>
        <a:ln>
          <a:solidFill>
            <a:schemeClr val="bg1"/>
          </a:solidFill>
        </a:ln>
        <a:effectLst>
          <a:innerShdw blurRad="63500" dist="50800" dir="18900000">
            <a:prstClr val="black">
              <a:alpha val="50000"/>
            </a:prstClr>
          </a:innerShdw>
          <a:softEdge rad="317500"/>
        </a:effectLst>
      </dgm:spPr>
      <dgm:t>
        <a:bodyPr/>
        <a:lstStyle/>
        <a:p>
          <a:pPr algn="just" rtl="0"/>
          <a:r>
            <a: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Гипотеза: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между Леонардо да Винчи и Микеланджело Буонарроти больше различий, чем сходств, как в биографических фактах, так и творчестве. 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56C67E4-1485-4518-B204-3481B3F6C832}" type="parTrans" cxnId="{644A9971-84DB-47CC-9E63-E262918CDC8F}">
      <dgm:prSet/>
      <dgm:spPr/>
      <dgm:t>
        <a:bodyPr/>
        <a:lstStyle/>
        <a:p>
          <a:endParaRPr lang="ru-RU"/>
        </a:p>
      </dgm:t>
    </dgm:pt>
    <dgm:pt modelId="{D9EB1B24-62B9-40C1-B00B-9D1A57CE3C58}" type="sibTrans" cxnId="{644A9971-84DB-47CC-9E63-E262918CDC8F}">
      <dgm:prSet/>
      <dgm:spPr/>
      <dgm:t>
        <a:bodyPr/>
        <a:lstStyle/>
        <a:p>
          <a:endParaRPr lang="ru-RU"/>
        </a:p>
      </dgm:t>
    </dgm:pt>
    <dgm:pt modelId="{206D8E4F-685C-4699-999F-CD77745350C9}" type="pres">
      <dgm:prSet presAssocID="{91894066-291D-4DC3-B48C-8C3C71D194F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BDE798-6F29-45CC-89B3-CF8C8C1F2E58}" type="pres">
      <dgm:prSet presAssocID="{1B19C3DC-3918-4413-A0A3-6F3CA6D82734}" presName="node" presStyleLbl="node1" presStyleIdx="0" presStyleCnt="2" custScaleX="237459" custScaleY="130042" custLinFactNeighborX="97498" custLinFactNeighborY="-56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68DB2-A583-447D-9158-459C47FE48AE}" type="pres">
      <dgm:prSet presAssocID="{2A830412-280C-40E6-B84A-157A7CCFA986}" presName="sibTrans" presStyleLbl="sibTrans2D1" presStyleIdx="0" presStyleCnt="1" custFlipVert="0" custFlipHor="1" custScaleX="17159" custScaleY="4658" custLinFactX="-298477" custLinFactY="103033" custLinFactNeighborX="-300000" custLinFactNeighborY="200000"/>
      <dgm:spPr/>
      <dgm:t>
        <a:bodyPr/>
        <a:lstStyle/>
        <a:p>
          <a:endParaRPr lang="ru-RU"/>
        </a:p>
      </dgm:t>
    </dgm:pt>
    <dgm:pt modelId="{86FC2DB9-BB77-4E84-985F-CC6FCB0E298D}" type="pres">
      <dgm:prSet presAssocID="{2A830412-280C-40E6-B84A-157A7CCFA98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972C0E25-1E63-4103-97DC-98D5649085EF}" type="pres">
      <dgm:prSet presAssocID="{1B8DC869-8A7D-4B85-BACF-CBEF1B1B7A18}" presName="node" presStyleLbl="node1" presStyleIdx="1" presStyleCnt="2" custScaleX="186327" custScaleY="103756" custLinFactX="-43439" custLinFactNeighborX="-100000" custLinFactNeighborY="77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739594-B81C-47E7-8CF1-4E6BB5AD54AF}" type="presOf" srcId="{1B19C3DC-3918-4413-A0A3-6F3CA6D82734}" destId="{55BDE798-6F29-45CC-89B3-CF8C8C1F2E58}" srcOrd="0" destOrd="0" presId="urn:microsoft.com/office/officeart/2005/8/layout/process1"/>
    <dgm:cxn modelId="{3286F31B-F98E-4C0C-8023-95D03D31F448}" type="presOf" srcId="{2A830412-280C-40E6-B84A-157A7CCFA986}" destId="{86FC2DB9-BB77-4E84-985F-CC6FCB0E298D}" srcOrd="1" destOrd="0" presId="urn:microsoft.com/office/officeart/2005/8/layout/process1"/>
    <dgm:cxn modelId="{54946A55-F08A-48D4-92FC-40447359C468}" srcId="{91894066-291D-4DC3-B48C-8C3C71D194FE}" destId="{1B19C3DC-3918-4413-A0A3-6F3CA6D82734}" srcOrd="0" destOrd="0" parTransId="{AAE23EAF-0E69-43D9-A4E5-86DF64E0D84D}" sibTransId="{2A830412-280C-40E6-B84A-157A7CCFA986}"/>
    <dgm:cxn modelId="{B627156A-96E3-40EB-8F34-5336DE2FA868}" type="presOf" srcId="{1B8DC869-8A7D-4B85-BACF-CBEF1B1B7A18}" destId="{972C0E25-1E63-4103-97DC-98D5649085EF}" srcOrd="0" destOrd="0" presId="urn:microsoft.com/office/officeart/2005/8/layout/process1"/>
    <dgm:cxn modelId="{644A9971-84DB-47CC-9E63-E262918CDC8F}" srcId="{91894066-291D-4DC3-B48C-8C3C71D194FE}" destId="{1B8DC869-8A7D-4B85-BACF-CBEF1B1B7A18}" srcOrd="1" destOrd="0" parTransId="{056C67E4-1485-4518-B204-3481B3F6C832}" sibTransId="{D9EB1B24-62B9-40C1-B00B-9D1A57CE3C58}"/>
    <dgm:cxn modelId="{69F5873A-62DB-4987-88B4-0889DD823F96}" type="presOf" srcId="{2A830412-280C-40E6-B84A-157A7CCFA986}" destId="{35568DB2-A583-447D-9158-459C47FE48AE}" srcOrd="0" destOrd="0" presId="urn:microsoft.com/office/officeart/2005/8/layout/process1"/>
    <dgm:cxn modelId="{031CB8CA-EB6E-499C-BB46-442C976FB667}" type="presOf" srcId="{91894066-291D-4DC3-B48C-8C3C71D194FE}" destId="{206D8E4F-685C-4699-999F-CD77745350C9}" srcOrd="0" destOrd="0" presId="urn:microsoft.com/office/officeart/2005/8/layout/process1"/>
    <dgm:cxn modelId="{DFE382D5-F577-4B08-9655-197E91BB246F}" type="presParOf" srcId="{206D8E4F-685C-4699-999F-CD77745350C9}" destId="{55BDE798-6F29-45CC-89B3-CF8C8C1F2E58}" srcOrd="0" destOrd="0" presId="urn:microsoft.com/office/officeart/2005/8/layout/process1"/>
    <dgm:cxn modelId="{FF130D01-87CA-4005-BD4A-9234F3268570}" type="presParOf" srcId="{206D8E4F-685C-4699-999F-CD77745350C9}" destId="{35568DB2-A583-447D-9158-459C47FE48AE}" srcOrd="1" destOrd="0" presId="urn:microsoft.com/office/officeart/2005/8/layout/process1"/>
    <dgm:cxn modelId="{30052013-FF84-44DF-9032-7D81B20D805A}" type="presParOf" srcId="{35568DB2-A583-447D-9158-459C47FE48AE}" destId="{86FC2DB9-BB77-4E84-985F-CC6FCB0E298D}" srcOrd="0" destOrd="0" presId="urn:microsoft.com/office/officeart/2005/8/layout/process1"/>
    <dgm:cxn modelId="{C56CBFAC-F1CC-4B35-8DCE-37CC47E3EEA0}" type="presParOf" srcId="{206D8E4F-685C-4699-999F-CD77745350C9}" destId="{972C0E25-1E63-4103-97DC-98D5649085E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D0B3FF-0F84-425A-846B-1DE66E998E3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94D8334-F865-4731-B308-45DDF52B6359}">
      <dgm:prSet custT="1"/>
      <dgm:spPr>
        <a:solidFill>
          <a:srgbClr val="ECE0D8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Задачи исследования: 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E7C6534F-1139-48AB-A60E-41B864F64BEC}" type="parTrans" cxnId="{CBA65074-84BE-4733-AC95-3BE5D747A378}">
      <dgm:prSet/>
      <dgm:spPr/>
      <dgm:t>
        <a:bodyPr/>
        <a:lstStyle/>
        <a:p>
          <a:endParaRPr lang="ru-RU"/>
        </a:p>
      </dgm:t>
    </dgm:pt>
    <dgm:pt modelId="{5875F345-282A-46F6-AD51-257B083852FA}" type="sibTrans" cxnId="{CBA65074-84BE-4733-AC95-3BE5D747A378}">
      <dgm:prSet/>
      <dgm:spPr/>
      <dgm:t>
        <a:bodyPr/>
        <a:lstStyle/>
        <a:p>
          <a:endParaRPr lang="ru-RU"/>
        </a:p>
      </dgm:t>
    </dgm:pt>
    <dgm:pt modelId="{4AC72D91-115E-49A3-86F0-36A38C04225B}">
      <dgm:prSet custT="1"/>
      <dgm:spPr>
        <a:solidFill>
          <a:srgbClr val="E1CEC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Провести целостный анализ исследований творчества Леонардо да Винчи и Микеланджело Буонарроти.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E57F0867-3858-4C2C-A145-D272B84D7666}" type="parTrans" cxnId="{A5362AAE-CA3C-4001-87F2-B1B0893DDB46}">
      <dgm:prSet/>
      <dgm:spPr/>
      <dgm:t>
        <a:bodyPr/>
        <a:lstStyle/>
        <a:p>
          <a:endParaRPr lang="ru-RU"/>
        </a:p>
      </dgm:t>
    </dgm:pt>
    <dgm:pt modelId="{87B37666-1762-4A82-941F-41718C43E70C}" type="sibTrans" cxnId="{A5362AAE-CA3C-4001-87F2-B1B0893DDB46}">
      <dgm:prSet/>
      <dgm:spPr/>
      <dgm:t>
        <a:bodyPr/>
        <a:lstStyle/>
        <a:p>
          <a:endParaRPr lang="ru-RU"/>
        </a:p>
      </dgm:t>
    </dgm:pt>
    <dgm:pt modelId="{AB2326D5-D7BD-4226-957A-A2929253F711}">
      <dgm:prSet custT="1"/>
      <dgm:spPr>
        <a:solidFill>
          <a:srgbClr val="ECE0D8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Изучить и сравнить биографии двух деятелей искусства.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ED54FBA-1B77-4CFC-995C-FCF7605FEED0}" type="parTrans" cxnId="{9B37F123-8AAA-4C2C-90CE-3160D81C170B}">
      <dgm:prSet/>
      <dgm:spPr/>
      <dgm:t>
        <a:bodyPr/>
        <a:lstStyle/>
        <a:p>
          <a:endParaRPr lang="ru-RU"/>
        </a:p>
      </dgm:t>
    </dgm:pt>
    <dgm:pt modelId="{5DBC3F2B-5C50-44BE-9459-42C8FD8EE84D}" type="sibTrans" cxnId="{9B37F123-8AAA-4C2C-90CE-3160D81C170B}">
      <dgm:prSet/>
      <dgm:spPr/>
      <dgm:t>
        <a:bodyPr/>
        <a:lstStyle/>
        <a:p>
          <a:endParaRPr lang="ru-RU"/>
        </a:p>
      </dgm:t>
    </dgm:pt>
    <dgm:pt modelId="{F1623522-DCB0-409B-9A1F-D8D410ACE0C6}">
      <dgm:prSet custT="1"/>
      <dgm:spPr>
        <a:solidFill>
          <a:srgbClr val="E1CEC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Проанализировать развитие их творчества на фоне культурно-исторического периода.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CAD1D6F-38F1-4A09-88C8-0214C5E0C101}" type="parTrans" cxnId="{12F3816C-6FEC-4B7E-973A-1B2C134A5A90}">
      <dgm:prSet/>
      <dgm:spPr/>
      <dgm:t>
        <a:bodyPr/>
        <a:lstStyle/>
        <a:p>
          <a:endParaRPr lang="ru-RU"/>
        </a:p>
      </dgm:t>
    </dgm:pt>
    <dgm:pt modelId="{575C8B02-02E6-4465-87C3-1AC813B98AC9}" type="sibTrans" cxnId="{12F3816C-6FEC-4B7E-973A-1B2C134A5A90}">
      <dgm:prSet/>
      <dgm:spPr/>
      <dgm:t>
        <a:bodyPr/>
        <a:lstStyle/>
        <a:p>
          <a:endParaRPr lang="ru-RU"/>
        </a:p>
      </dgm:t>
    </dgm:pt>
    <dgm:pt modelId="{F9670E14-4147-4FC4-8BAD-2B2F912E3D26}">
      <dgm:prSet custT="1"/>
      <dgm:spPr>
        <a:solidFill>
          <a:srgbClr val="ECE0D8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just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Опровергнуть или подтвердить гипотезу.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F9E1E09-20DD-4419-B05E-5B1B086CB0F6}" type="parTrans" cxnId="{27A1E8A6-B265-4C51-AA0D-5A1C79538FB3}">
      <dgm:prSet/>
      <dgm:spPr/>
      <dgm:t>
        <a:bodyPr/>
        <a:lstStyle/>
        <a:p>
          <a:endParaRPr lang="ru-RU"/>
        </a:p>
      </dgm:t>
    </dgm:pt>
    <dgm:pt modelId="{9700765E-DC11-4FC9-91A8-C915378B8F4B}" type="sibTrans" cxnId="{27A1E8A6-B265-4C51-AA0D-5A1C79538FB3}">
      <dgm:prSet/>
      <dgm:spPr/>
      <dgm:t>
        <a:bodyPr/>
        <a:lstStyle/>
        <a:p>
          <a:endParaRPr lang="ru-RU"/>
        </a:p>
      </dgm:t>
    </dgm:pt>
    <dgm:pt modelId="{76EB15BE-D93D-4D6A-88AE-90E1A168D33E}" type="pres">
      <dgm:prSet presAssocID="{B4D0B3FF-0F84-425A-846B-1DE66E998E3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B67182C-035D-4412-A81E-32B9436C3F0C}" type="pres">
      <dgm:prSet presAssocID="{B4D0B3FF-0F84-425A-846B-1DE66E998E39}" presName="Name1" presStyleCnt="0"/>
      <dgm:spPr/>
    </dgm:pt>
    <dgm:pt modelId="{6B30BED5-10BC-4E8A-AFE5-5891BC31E482}" type="pres">
      <dgm:prSet presAssocID="{B4D0B3FF-0F84-425A-846B-1DE66E998E39}" presName="cycle" presStyleCnt="0"/>
      <dgm:spPr/>
    </dgm:pt>
    <dgm:pt modelId="{129ABADC-8A08-4050-BA00-3A220466E859}" type="pres">
      <dgm:prSet presAssocID="{B4D0B3FF-0F84-425A-846B-1DE66E998E39}" presName="srcNode" presStyleLbl="node1" presStyleIdx="0" presStyleCnt="5"/>
      <dgm:spPr/>
    </dgm:pt>
    <dgm:pt modelId="{A8E9517D-A0B8-49A6-8018-E80165A4FD28}" type="pres">
      <dgm:prSet presAssocID="{B4D0B3FF-0F84-425A-846B-1DE66E998E39}" presName="conn" presStyleLbl="parChTrans1D2" presStyleIdx="0" presStyleCnt="1"/>
      <dgm:spPr/>
      <dgm:t>
        <a:bodyPr/>
        <a:lstStyle/>
        <a:p>
          <a:endParaRPr lang="ru-RU"/>
        </a:p>
      </dgm:t>
    </dgm:pt>
    <dgm:pt modelId="{85582F7E-D431-4647-8F9A-284563D9F9DF}" type="pres">
      <dgm:prSet presAssocID="{B4D0B3FF-0F84-425A-846B-1DE66E998E39}" presName="extraNode" presStyleLbl="node1" presStyleIdx="0" presStyleCnt="5"/>
      <dgm:spPr/>
    </dgm:pt>
    <dgm:pt modelId="{4FE6F90A-0224-46A1-BB12-4F1C28AAB3F7}" type="pres">
      <dgm:prSet presAssocID="{B4D0B3FF-0F84-425A-846B-1DE66E998E39}" presName="dstNode" presStyleLbl="node1" presStyleIdx="0" presStyleCnt="5"/>
      <dgm:spPr/>
    </dgm:pt>
    <dgm:pt modelId="{6B4CF755-A6FC-4891-8E07-896BBFF8D7C8}" type="pres">
      <dgm:prSet presAssocID="{794D8334-F865-4731-B308-45DDF52B635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E15E6-D425-41B0-811D-4B1783551230}" type="pres">
      <dgm:prSet presAssocID="{794D8334-F865-4731-B308-45DDF52B6359}" presName="accent_1" presStyleCnt="0"/>
      <dgm:spPr/>
    </dgm:pt>
    <dgm:pt modelId="{7C5EA2B3-324B-438F-A9E3-64ADFC4ABFFC}" type="pres">
      <dgm:prSet presAssocID="{794D8334-F865-4731-B308-45DDF52B6359}" presName="accentRepeatNode" presStyleLbl="solidFgAcc1" presStyleIdx="0" presStyleCnt="5"/>
      <dgm:spPr>
        <a:solidFill>
          <a:srgbClr val="E1CEC1"/>
        </a:solidFill>
      </dgm:spPr>
    </dgm:pt>
    <dgm:pt modelId="{C881AB8F-95B3-4112-8C48-B4217906086F}" type="pres">
      <dgm:prSet presAssocID="{4AC72D91-115E-49A3-86F0-36A38C04225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B7B9A-A029-4BF5-9A45-EF5021002BE6}" type="pres">
      <dgm:prSet presAssocID="{4AC72D91-115E-49A3-86F0-36A38C04225B}" presName="accent_2" presStyleCnt="0"/>
      <dgm:spPr/>
    </dgm:pt>
    <dgm:pt modelId="{AC60740E-7C57-4C9A-80CC-6E23E4077021}" type="pres">
      <dgm:prSet presAssocID="{4AC72D91-115E-49A3-86F0-36A38C04225B}" presName="accentRepeatNode" presStyleLbl="solidFgAcc1" presStyleIdx="1" presStyleCnt="5"/>
      <dgm:spPr>
        <a:solidFill>
          <a:schemeClr val="bg2"/>
        </a:solidFill>
      </dgm:spPr>
    </dgm:pt>
    <dgm:pt modelId="{852D2950-02F2-4C32-86C1-C367B0F67F91}" type="pres">
      <dgm:prSet presAssocID="{AB2326D5-D7BD-4226-957A-A2929253F71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5877F-31AD-4574-9258-1C1288E59535}" type="pres">
      <dgm:prSet presAssocID="{AB2326D5-D7BD-4226-957A-A2929253F711}" presName="accent_3" presStyleCnt="0"/>
      <dgm:spPr/>
    </dgm:pt>
    <dgm:pt modelId="{AE3AA28E-5B9F-413D-B45F-3C2EE0D25772}" type="pres">
      <dgm:prSet presAssocID="{AB2326D5-D7BD-4226-957A-A2929253F711}" presName="accentRepeatNode" presStyleLbl="solidFgAcc1" presStyleIdx="2" presStyleCnt="5"/>
      <dgm:spPr>
        <a:solidFill>
          <a:schemeClr val="bg2"/>
        </a:solidFill>
      </dgm:spPr>
    </dgm:pt>
    <dgm:pt modelId="{C3035596-522E-4627-9AFB-9D4309B57523}" type="pres">
      <dgm:prSet presAssocID="{F1623522-DCB0-409B-9A1F-D8D410ACE0C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0AD74-0D71-4FDE-8B68-1936F5DA604A}" type="pres">
      <dgm:prSet presAssocID="{F1623522-DCB0-409B-9A1F-D8D410ACE0C6}" presName="accent_4" presStyleCnt="0"/>
      <dgm:spPr/>
    </dgm:pt>
    <dgm:pt modelId="{6CCBC259-33C8-4C28-9A1C-A662DFE4E5ED}" type="pres">
      <dgm:prSet presAssocID="{F1623522-DCB0-409B-9A1F-D8D410ACE0C6}" presName="accentRepeatNode" presStyleLbl="solidFgAcc1" presStyleIdx="3" presStyleCnt="5"/>
      <dgm:spPr>
        <a:solidFill>
          <a:schemeClr val="bg2"/>
        </a:solidFill>
      </dgm:spPr>
    </dgm:pt>
    <dgm:pt modelId="{BFAEF876-2C46-4BCE-A630-750D650B2E9E}" type="pres">
      <dgm:prSet presAssocID="{F9670E14-4147-4FC4-8BAD-2B2F912E3D2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E0FDC-76F9-42D2-9F62-ABF76DC263FD}" type="pres">
      <dgm:prSet presAssocID="{F9670E14-4147-4FC4-8BAD-2B2F912E3D26}" presName="accent_5" presStyleCnt="0"/>
      <dgm:spPr/>
    </dgm:pt>
    <dgm:pt modelId="{31159180-39EF-4CCA-9434-6A33AA85DBCA}" type="pres">
      <dgm:prSet presAssocID="{F9670E14-4147-4FC4-8BAD-2B2F912E3D26}" presName="accentRepeatNode" presStyleLbl="solidFgAcc1" presStyleIdx="4" presStyleCnt="5"/>
      <dgm:spPr>
        <a:solidFill>
          <a:schemeClr val="bg2"/>
        </a:solidFill>
      </dgm:spPr>
    </dgm:pt>
  </dgm:ptLst>
  <dgm:cxnLst>
    <dgm:cxn modelId="{CBA65074-84BE-4733-AC95-3BE5D747A378}" srcId="{B4D0B3FF-0F84-425A-846B-1DE66E998E39}" destId="{794D8334-F865-4731-B308-45DDF52B6359}" srcOrd="0" destOrd="0" parTransId="{E7C6534F-1139-48AB-A60E-41B864F64BEC}" sibTransId="{5875F345-282A-46F6-AD51-257B083852FA}"/>
    <dgm:cxn modelId="{69802324-2FB7-4279-AD86-5915E4EA522A}" type="presOf" srcId="{F1623522-DCB0-409B-9A1F-D8D410ACE0C6}" destId="{C3035596-522E-4627-9AFB-9D4309B57523}" srcOrd="0" destOrd="0" presId="urn:microsoft.com/office/officeart/2008/layout/VerticalCurvedList"/>
    <dgm:cxn modelId="{A5362AAE-CA3C-4001-87F2-B1B0893DDB46}" srcId="{B4D0B3FF-0F84-425A-846B-1DE66E998E39}" destId="{4AC72D91-115E-49A3-86F0-36A38C04225B}" srcOrd="1" destOrd="0" parTransId="{E57F0867-3858-4C2C-A145-D272B84D7666}" sibTransId="{87B37666-1762-4A82-941F-41718C43E70C}"/>
    <dgm:cxn modelId="{60C01919-A218-4159-AE8F-CD96FBC5CA1A}" type="presOf" srcId="{F9670E14-4147-4FC4-8BAD-2B2F912E3D26}" destId="{BFAEF876-2C46-4BCE-A630-750D650B2E9E}" srcOrd="0" destOrd="0" presId="urn:microsoft.com/office/officeart/2008/layout/VerticalCurvedList"/>
    <dgm:cxn modelId="{5DDF9D42-D600-4F15-827D-C69E7586B4A5}" type="presOf" srcId="{B4D0B3FF-0F84-425A-846B-1DE66E998E39}" destId="{76EB15BE-D93D-4D6A-88AE-90E1A168D33E}" srcOrd="0" destOrd="0" presId="urn:microsoft.com/office/officeart/2008/layout/VerticalCurvedList"/>
    <dgm:cxn modelId="{6D924B40-3B2D-4E1D-9EB4-0447E78B0720}" type="presOf" srcId="{4AC72D91-115E-49A3-86F0-36A38C04225B}" destId="{C881AB8F-95B3-4112-8C48-B4217906086F}" srcOrd="0" destOrd="0" presId="urn:microsoft.com/office/officeart/2008/layout/VerticalCurvedList"/>
    <dgm:cxn modelId="{15BFA5AF-6E35-40F2-8A1E-C5223EA6578A}" type="presOf" srcId="{794D8334-F865-4731-B308-45DDF52B6359}" destId="{6B4CF755-A6FC-4891-8E07-896BBFF8D7C8}" srcOrd="0" destOrd="0" presId="urn:microsoft.com/office/officeart/2008/layout/VerticalCurvedList"/>
    <dgm:cxn modelId="{27A1E8A6-B265-4C51-AA0D-5A1C79538FB3}" srcId="{B4D0B3FF-0F84-425A-846B-1DE66E998E39}" destId="{F9670E14-4147-4FC4-8BAD-2B2F912E3D26}" srcOrd="4" destOrd="0" parTransId="{FF9E1E09-20DD-4419-B05E-5B1B086CB0F6}" sibTransId="{9700765E-DC11-4FC9-91A8-C915378B8F4B}"/>
    <dgm:cxn modelId="{A73066E8-7D81-4316-ABD2-CDB5545D9A6D}" type="presOf" srcId="{5875F345-282A-46F6-AD51-257B083852FA}" destId="{A8E9517D-A0B8-49A6-8018-E80165A4FD28}" srcOrd="0" destOrd="0" presId="urn:microsoft.com/office/officeart/2008/layout/VerticalCurvedList"/>
    <dgm:cxn modelId="{EA529CB0-6C96-4252-A648-9EFE93973F0D}" type="presOf" srcId="{AB2326D5-D7BD-4226-957A-A2929253F711}" destId="{852D2950-02F2-4C32-86C1-C367B0F67F91}" srcOrd="0" destOrd="0" presId="urn:microsoft.com/office/officeart/2008/layout/VerticalCurvedList"/>
    <dgm:cxn modelId="{9B37F123-8AAA-4C2C-90CE-3160D81C170B}" srcId="{B4D0B3FF-0F84-425A-846B-1DE66E998E39}" destId="{AB2326D5-D7BD-4226-957A-A2929253F711}" srcOrd="2" destOrd="0" parTransId="{4ED54FBA-1B77-4CFC-995C-FCF7605FEED0}" sibTransId="{5DBC3F2B-5C50-44BE-9459-42C8FD8EE84D}"/>
    <dgm:cxn modelId="{12F3816C-6FEC-4B7E-973A-1B2C134A5A90}" srcId="{B4D0B3FF-0F84-425A-846B-1DE66E998E39}" destId="{F1623522-DCB0-409B-9A1F-D8D410ACE0C6}" srcOrd="3" destOrd="0" parTransId="{FCAD1D6F-38F1-4A09-88C8-0214C5E0C101}" sibTransId="{575C8B02-02E6-4465-87C3-1AC813B98AC9}"/>
    <dgm:cxn modelId="{B6ABF3FF-06F5-463E-A26E-22AF8E99C689}" type="presParOf" srcId="{76EB15BE-D93D-4D6A-88AE-90E1A168D33E}" destId="{1B67182C-035D-4412-A81E-32B9436C3F0C}" srcOrd="0" destOrd="0" presId="urn:microsoft.com/office/officeart/2008/layout/VerticalCurvedList"/>
    <dgm:cxn modelId="{44926076-EA48-44EA-828D-067CEDD45BCE}" type="presParOf" srcId="{1B67182C-035D-4412-A81E-32B9436C3F0C}" destId="{6B30BED5-10BC-4E8A-AFE5-5891BC31E482}" srcOrd="0" destOrd="0" presId="urn:microsoft.com/office/officeart/2008/layout/VerticalCurvedList"/>
    <dgm:cxn modelId="{BBE8F543-13FA-4280-99EF-5A252CFB73DA}" type="presParOf" srcId="{6B30BED5-10BC-4E8A-AFE5-5891BC31E482}" destId="{129ABADC-8A08-4050-BA00-3A220466E859}" srcOrd="0" destOrd="0" presId="urn:microsoft.com/office/officeart/2008/layout/VerticalCurvedList"/>
    <dgm:cxn modelId="{39383691-6A00-4939-A23D-B55E17514F13}" type="presParOf" srcId="{6B30BED5-10BC-4E8A-AFE5-5891BC31E482}" destId="{A8E9517D-A0B8-49A6-8018-E80165A4FD28}" srcOrd="1" destOrd="0" presId="urn:microsoft.com/office/officeart/2008/layout/VerticalCurvedList"/>
    <dgm:cxn modelId="{05F400ED-DB30-4493-9DC3-606A46AA2603}" type="presParOf" srcId="{6B30BED5-10BC-4E8A-AFE5-5891BC31E482}" destId="{85582F7E-D431-4647-8F9A-284563D9F9DF}" srcOrd="2" destOrd="0" presId="urn:microsoft.com/office/officeart/2008/layout/VerticalCurvedList"/>
    <dgm:cxn modelId="{7D1491B9-D9CD-4E72-898C-5C4C8157D176}" type="presParOf" srcId="{6B30BED5-10BC-4E8A-AFE5-5891BC31E482}" destId="{4FE6F90A-0224-46A1-BB12-4F1C28AAB3F7}" srcOrd="3" destOrd="0" presId="urn:microsoft.com/office/officeart/2008/layout/VerticalCurvedList"/>
    <dgm:cxn modelId="{38319F81-ACF9-4547-82E7-62875DAB27BC}" type="presParOf" srcId="{1B67182C-035D-4412-A81E-32B9436C3F0C}" destId="{6B4CF755-A6FC-4891-8E07-896BBFF8D7C8}" srcOrd="1" destOrd="0" presId="urn:microsoft.com/office/officeart/2008/layout/VerticalCurvedList"/>
    <dgm:cxn modelId="{AC9BE19D-60F4-4B0E-9ED6-2BD8BA3F415D}" type="presParOf" srcId="{1B67182C-035D-4412-A81E-32B9436C3F0C}" destId="{7F0E15E6-D425-41B0-811D-4B1783551230}" srcOrd="2" destOrd="0" presId="urn:microsoft.com/office/officeart/2008/layout/VerticalCurvedList"/>
    <dgm:cxn modelId="{3CE3D831-93DE-4B78-BC9C-5C0BFC412E58}" type="presParOf" srcId="{7F0E15E6-D425-41B0-811D-4B1783551230}" destId="{7C5EA2B3-324B-438F-A9E3-64ADFC4ABFFC}" srcOrd="0" destOrd="0" presId="urn:microsoft.com/office/officeart/2008/layout/VerticalCurvedList"/>
    <dgm:cxn modelId="{BDE7DC2D-6270-4763-93A1-9A0A5B01FBA1}" type="presParOf" srcId="{1B67182C-035D-4412-A81E-32B9436C3F0C}" destId="{C881AB8F-95B3-4112-8C48-B4217906086F}" srcOrd="3" destOrd="0" presId="urn:microsoft.com/office/officeart/2008/layout/VerticalCurvedList"/>
    <dgm:cxn modelId="{21D407BA-2E36-40CF-AEEC-BC8194C26A11}" type="presParOf" srcId="{1B67182C-035D-4412-A81E-32B9436C3F0C}" destId="{235B7B9A-A029-4BF5-9A45-EF5021002BE6}" srcOrd="4" destOrd="0" presId="urn:microsoft.com/office/officeart/2008/layout/VerticalCurvedList"/>
    <dgm:cxn modelId="{375E9BE2-30F9-4BBD-B94A-03143EED56EA}" type="presParOf" srcId="{235B7B9A-A029-4BF5-9A45-EF5021002BE6}" destId="{AC60740E-7C57-4C9A-80CC-6E23E4077021}" srcOrd="0" destOrd="0" presId="urn:microsoft.com/office/officeart/2008/layout/VerticalCurvedList"/>
    <dgm:cxn modelId="{C94840E1-01CC-4080-9661-2D389D4D3B0A}" type="presParOf" srcId="{1B67182C-035D-4412-A81E-32B9436C3F0C}" destId="{852D2950-02F2-4C32-86C1-C367B0F67F91}" srcOrd="5" destOrd="0" presId="urn:microsoft.com/office/officeart/2008/layout/VerticalCurvedList"/>
    <dgm:cxn modelId="{E5E40199-7FEA-48CE-A0F2-292FE183DEF4}" type="presParOf" srcId="{1B67182C-035D-4412-A81E-32B9436C3F0C}" destId="{2995877F-31AD-4574-9258-1C1288E59535}" srcOrd="6" destOrd="0" presId="urn:microsoft.com/office/officeart/2008/layout/VerticalCurvedList"/>
    <dgm:cxn modelId="{C94769B1-72D1-4DE0-A53D-14693E0B0410}" type="presParOf" srcId="{2995877F-31AD-4574-9258-1C1288E59535}" destId="{AE3AA28E-5B9F-413D-B45F-3C2EE0D25772}" srcOrd="0" destOrd="0" presId="urn:microsoft.com/office/officeart/2008/layout/VerticalCurvedList"/>
    <dgm:cxn modelId="{3409AD11-DDE3-40BC-A493-4D577F95F088}" type="presParOf" srcId="{1B67182C-035D-4412-A81E-32B9436C3F0C}" destId="{C3035596-522E-4627-9AFB-9D4309B57523}" srcOrd="7" destOrd="0" presId="urn:microsoft.com/office/officeart/2008/layout/VerticalCurvedList"/>
    <dgm:cxn modelId="{7B8BE97F-71E0-4A73-84D7-BE4165B769F6}" type="presParOf" srcId="{1B67182C-035D-4412-A81E-32B9436C3F0C}" destId="{3210AD74-0D71-4FDE-8B68-1936F5DA604A}" srcOrd="8" destOrd="0" presId="urn:microsoft.com/office/officeart/2008/layout/VerticalCurvedList"/>
    <dgm:cxn modelId="{7F927167-0244-4E23-A6DF-984438D0DEBC}" type="presParOf" srcId="{3210AD74-0D71-4FDE-8B68-1936F5DA604A}" destId="{6CCBC259-33C8-4C28-9A1C-A662DFE4E5ED}" srcOrd="0" destOrd="0" presId="urn:microsoft.com/office/officeart/2008/layout/VerticalCurvedList"/>
    <dgm:cxn modelId="{7EC7D07D-2D33-45BA-8C97-FC4F3ECC9D6D}" type="presParOf" srcId="{1B67182C-035D-4412-A81E-32B9436C3F0C}" destId="{BFAEF876-2C46-4BCE-A630-750D650B2E9E}" srcOrd="9" destOrd="0" presId="urn:microsoft.com/office/officeart/2008/layout/VerticalCurvedList"/>
    <dgm:cxn modelId="{16C9F4DB-69F8-4CF9-B298-3B7D60C7B7FD}" type="presParOf" srcId="{1B67182C-035D-4412-A81E-32B9436C3F0C}" destId="{38AE0FDC-76F9-42D2-9F62-ABF76DC263FD}" srcOrd="10" destOrd="0" presId="urn:microsoft.com/office/officeart/2008/layout/VerticalCurvedList"/>
    <dgm:cxn modelId="{20A22AD4-31AA-473F-9039-2EA05C6CD404}" type="presParOf" srcId="{38AE0FDC-76F9-42D2-9F62-ABF76DC263FD}" destId="{31159180-39EF-4CCA-9434-6A33AA85DB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FBC25-C9D1-418F-8E4A-A148ECFC3D49}">
      <dsp:nvSpPr>
        <dsp:cNvPr id="0" name=""/>
        <dsp:cNvSpPr/>
      </dsp:nvSpPr>
      <dsp:spPr>
        <a:xfrm>
          <a:off x="2555793" y="260648"/>
          <a:ext cx="6382969" cy="2233380"/>
        </a:xfrm>
        <a:prstGeom prst="roundRect">
          <a:avLst/>
        </a:prstGeom>
        <a:solidFill>
          <a:srgbClr val="ECE0D8"/>
        </a:solidFill>
        <a:ln>
          <a:solidFill>
            <a:schemeClr val="bg2">
              <a:lumMod val="25000"/>
            </a:schemeClr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Проблема исследования: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течение веков ученые не прекращают споры о творчестве и жизни выдающихся личностей то, опровергая часть ранее обнародованных данных, то находя новые сведения о мастерах искусства, что затрудняет простому человеку сложить достоверную картину творческого пути деятелей.</a:t>
          </a:r>
        </a:p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664818" y="369673"/>
        <a:ext cx="6164919" cy="2015330"/>
      </dsp:txXfrm>
    </dsp:sp>
    <dsp:sp modelId="{A215A4F4-9C98-45B2-994B-9255D4E3178B}">
      <dsp:nvSpPr>
        <dsp:cNvPr id="0" name=""/>
        <dsp:cNvSpPr/>
      </dsp:nvSpPr>
      <dsp:spPr>
        <a:xfrm flipH="1">
          <a:off x="4548317" y="2956112"/>
          <a:ext cx="47365" cy="45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4548317" y="2956112"/>
        <a:ext cx="47365" cy="45676"/>
      </dsp:txXfrm>
    </dsp:sp>
    <dsp:sp modelId="{C6499062-8E8F-494C-97AA-B13D635BC9E0}">
      <dsp:nvSpPr>
        <dsp:cNvPr id="0" name=""/>
        <dsp:cNvSpPr/>
      </dsp:nvSpPr>
      <dsp:spPr>
        <a:xfrm>
          <a:off x="107533" y="4581121"/>
          <a:ext cx="6233830" cy="2074672"/>
        </a:xfrm>
        <a:prstGeom prst="roundRect">
          <a:avLst/>
        </a:prstGeom>
        <a:solidFill>
          <a:srgbClr val="FDDACB"/>
        </a:solidFill>
        <a:ln>
          <a:solidFill>
            <a:schemeClr val="bg2">
              <a:lumMod val="50000"/>
            </a:schemeClr>
          </a:solidFill>
        </a:ln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Цель исследования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изучить творческий путь выдающихся и значимых лиц эпохи Возрождения (Микеланджело Буонарроти и Леонардо да Винчи) в рамках историко-биографического  подхода.</a:t>
          </a: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08810" y="4682398"/>
        <a:ext cx="6031276" cy="1872118"/>
      </dsp:txXfrm>
    </dsp:sp>
    <dsp:sp modelId="{7BCD138A-5CDB-4701-B250-70E7860548FD}">
      <dsp:nvSpPr>
        <dsp:cNvPr id="0" name=""/>
        <dsp:cNvSpPr/>
      </dsp:nvSpPr>
      <dsp:spPr>
        <a:xfrm>
          <a:off x="0" y="5076462"/>
          <a:ext cx="9144000" cy="1058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400" kern="1200" dirty="0"/>
        </a:p>
      </dsp:txBody>
      <dsp:txXfrm>
        <a:off x="0" y="5076462"/>
        <a:ext cx="9144000" cy="1058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DE798-6F29-45CC-89B3-CF8C8C1F2E58}">
      <dsp:nvSpPr>
        <dsp:cNvPr id="0" name=""/>
        <dsp:cNvSpPr/>
      </dsp:nvSpPr>
      <dsp:spPr>
        <a:xfrm>
          <a:off x="4461146" y="0"/>
          <a:ext cx="4669417" cy="3938533"/>
        </a:xfrm>
        <a:prstGeom prst="roundRect">
          <a:avLst>
            <a:gd name="adj" fmla="val 10000"/>
          </a:avLst>
        </a:prstGeom>
        <a:solidFill>
          <a:srgbClr val="ECE0D8"/>
        </a:solidFill>
        <a:ln>
          <a:solidFill>
            <a:schemeClr val="bg1"/>
          </a:solidFill>
        </a:ln>
        <a:effectLst>
          <a:innerShdw blurRad="63500" dist="50800" dir="18900000">
            <a:prstClr val="black">
              <a:alpha val="50000"/>
            </a:prstClr>
          </a:innerShdw>
          <a:softEdge rad="317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Актуальность проблемы: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мастера являются известными и значимыми представителями мира искусств. Их творчеством интересуются не только исследователи и ученые, но и простые люди. При отсутствии полной достоверной картины жизни и творчества деятелей, невозможно в полной мере изучить и оценить их вклад в искусство. 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76502" y="115356"/>
        <a:ext cx="4438705" cy="3707821"/>
      </dsp:txXfrm>
    </dsp:sp>
    <dsp:sp modelId="{35568DB2-A583-447D-9158-459C47FE48AE}">
      <dsp:nvSpPr>
        <dsp:cNvPr id="0" name=""/>
        <dsp:cNvSpPr/>
      </dsp:nvSpPr>
      <dsp:spPr>
        <a:xfrm rot="12828924" flipH="1">
          <a:off x="1064966" y="5266591"/>
          <a:ext cx="84728" cy="2271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1065542" y="5269238"/>
        <a:ext cx="77914" cy="13629"/>
      </dsp:txXfrm>
    </dsp:sp>
    <dsp:sp modelId="{972C0E25-1E63-4103-97DC-98D5649085EF}">
      <dsp:nvSpPr>
        <dsp:cNvPr id="0" name=""/>
        <dsp:cNvSpPr/>
      </dsp:nvSpPr>
      <dsp:spPr>
        <a:xfrm>
          <a:off x="23134" y="3707521"/>
          <a:ext cx="3663952" cy="3142419"/>
        </a:xfrm>
        <a:prstGeom prst="roundRect">
          <a:avLst>
            <a:gd name="adj" fmla="val 10000"/>
          </a:avLst>
        </a:prstGeom>
        <a:solidFill>
          <a:srgbClr val="ECE0D8"/>
        </a:solidFill>
        <a:ln>
          <a:solidFill>
            <a:schemeClr val="bg1"/>
          </a:solidFill>
        </a:ln>
        <a:effectLst>
          <a:innerShdw blurRad="63500" dist="50800" dir="18900000">
            <a:prstClr val="black">
              <a:alpha val="50000"/>
            </a:prstClr>
          </a:innerShdw>
          <a:softEdge rad="317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Гипотеза: 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между Леонардо да Винчи и Микеланджело Буонарроти больше различий, чем сходств, как в биографических фактах, так и творчестве. 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172" y="3799559"/>
        <a:ext cx="3479876" cy="29583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9517D-A0B8-49A6-8018-E80165A4FD28}">
      <dsp:nvSpPr>
        <dsp:cNvPr id="0" name=""/>
        <dsp:cNvSpPr/>
      </dsp:nvSpPr>
      <dsp:spPr>
        <a:xfrm>
          <a:off x="-4884512" y="-748522"/>
          <a:ext cx="5817525" cy="5817525"/>
        </a:xfrm>
        <a:prstGeom prst="blockArc">
          <a:avLst>
            <a:gd name="adj1" fmla="val 18900000"/>
            <a:gd name="adj2" fmla="val 2700000"/>
            <a:gd name="adj3" fmla="val 371"/>
          </a:avLst>
        </a:prstGeom>
        <a:noFill/>
        <a:ln w="1905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CF755-A6FC-4891-8E07-896BBFF8D7C8}">
      <dsp:nvSpPr>
        <dsp:cNvPr id="0" name=""/>
        <dsp:cNvSpPr/>
      </dsp:nvSpPr>
      <dsp:spPr>
        <a:xfrm>
          <a:off x="408238" y="269943"/>
          <a:ext cx="8173484" cy="540232"/>
        </a:xfrm>
        <a:prstGeom prst="rect">
          <a:avLst/>
        </a:prstGeom>
        <a:solidFill>
          <a:srgbClr val="ECE0D8"/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81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Задачи исследования: 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238" y="269943"/>
        <a:ext cx="8173484" cy="540232"/>
      </dsp:txXfrm>
    </dsp:sp>
    <dsp:sp modelId="{7C5EA2B3-324B-438F-A9E3-64ADFC4ABFFC}">
      <dsp:nvSpPr>
        <dsp:cNvPr id="0" name=""/>
        <dsp:cNvSpPr/>
      </dsp:nvSpPr>
      <dsp:spPr>
        <a:xfrm>
          <a:off x="70593" y="202414"/>
          <a:ext cx="675291" cy="675291"/>
        </a:xfrm>
        <a:prstGeom prst="ellipse">
          <a:avLst/>
        </a:prstGeom>
        <a:solidFill>
          <a:srgbClr val="E1CEC1"/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1AB8F-95B3-4112-8C48-B4217906086F}">
      <dsp:nvSpPr>
        <dsp:cNvPr id="0" name=""/>
        <dsp:cNvSpPr/>
      </dsp:nvSpPr>
      <dsp:spPr>
        <a:xfrm>
          <a:off x="795353" y="1080033"/>
          <a:ext cx="7786369" cy="540232"/>
        </a:xfrm>
        <a:prstGeom prst="rect">
          <a:avLst/>
        </a:prstGeom>
        <a:solidFill>
          <a:srgbClr val="E1CEC1"/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810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Провести целостный анализ исследований творчества Леонардо да Винчи и Микеланджело Буонарроти.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5353" y="1080033"/>
        <a:ext cx="7786369" cy="540232"/>
      </dsp:txXfrm>
    </dsp:sp>
    <dsp:sp modelId="{AC60740E-7C57-4C9A-80CC-6E23E4077021}">
      <dsp:nvSpPr>
        <dsp:cNvPr id="0" name=""/>
        <dsp:cNvSpPr/>
      </dsp:nvSpPr>
      <dsp:spPr>
        <a:xfrm>
          <a:off x="457708" y="1012504"/>
          <a:ext cx="675291" cy="675291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D2950-02F2-4C32-86C1-C367B0F67F91}">
      <dsp:nvSpPr>
        <dsp:cNvPr id="0" name=""/>
        <dsp:cNvSpPr/>
      </dsp:nvSpPr>
      <dsp:spPr>
        <a:xfrm>
          <a:off x="914166" y="1890123"/>
          <a:ext cx="7667555" cy="540232"/>
        </a:xfrm>
        <a:prstGeom prst="rect">
          <a:avLst/>
        </a:prstGeom>
        <a:solidFill>
          <a:srgbClr val="ECE0D8"/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810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Изучить и сравнить биографии двух деятелей искусства.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14166" y="1890123"/>
        <a:ext cx="7667555" cy="540232"/>
      </dsp:txXfrm>
    </dsp:sp>
    <dsp:sp modelId="{AE3AA28E-5B9F-413D-B45F-3C2EE0D25772}">
      <dsp:nvSpPr>
        <dsp:cNvPr id="0" name=""/>
        <dsp:cNvSpPr/>
      </dsp:nvSpPr>
      <dsp:spPr>
        <a:xfrm>
          <a:off x="576521" y="1822594"/>
          <a:ext cx="675291" cy="675291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35596-522E-4627-9AFB-9D4309B57523}">
      <dsp:nvSpPr>
        <dsp:cNvPr id="0" name=""/>
        <dsp:cNvSpPr/>
      </dsp:nvSpPr>
      <dsp:spPr>
        <a:xfrm>
          <a:off x="795353" y="2700213"/>
          <a:ext cx="7786369" cy="540232"/>
        </a:xfrm>
        <a:prstGeom prst="rect">
          <a:avLst/>
        </a:prstGeom>
        <a:solidFill>
          <a:srgbClr val="E1CEC1"/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810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Проанализировать развитие их творчества на фоне культурно-исторического периода.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5353" y="2700213"/>
        <a:ext cx="7786369" cy="540232"/>
      </dsp:txXfrm>
    </dsp:sp>
    <dsp:sp modelId="{6CCBC259-33C8-4C28-9A1C-A662DFE4E5ED}">
      <dsp:nvSpPr>
        <dsp:cNvPr id="0" name=""/>
        <dsp:cNvSpPr/>
      </dsp:nvSpPr>
      <dsp:spPr>
        <a:xfrm>
          <a:off x="457708" y="2632684"/>
          <a:ext cx="675291" cy="675291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EF876-2C46-4BCE-A630-750D650B2E9E}">
      <dsp:nvSpPr>
        <dsp:cNvPr id="0" name=""/>
        <dsp:cNvSpPr/>
      </dsp:nvSpPr>
      <dsp:spPr>
        <a:xfrm>
          <a:off x="408238" y="3510303"/>
          <a:ext cx="8173484" cy="540232"/>
        </a:xfrm>
        <a:prstGeom prst="rect">
          <a:avLst/>
        </a:prstGeom>
        <a:solidFill>
          <a:srgbClr val="ECE0D8"/>
        </a:solidFill>
        <a:ln w="19050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810" tIns="50800" rIns="50800" bIns="508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Опровергнуть или подтвердить гипотезу.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238" y="3510303"/>
        <a:ext cx="8173484" cy="540232"/>
      </dsp:txXfrm>
    </dsp:sp>
    <dsp:sp modelId="{31159180-39EF-4CCA-9434-6A33AA85DBCA}">
      <dsp:nvSpPr>
        <dsp:cNvPr id="0" name=""/>
        <dsp:cNvSpPr/>
      </dsp:nvSpPr>
      <dsp:spPr>
        <a:xfrm>
          <a:off x="70593" y="3442774"/>
          <a:ext cx="675291" cy="675291"/>
        </a:xfrm>
        <a:prstGeom prst="ellipse">
          <a:avLst/>
        </a:prstGeom>
        <a:solidFill>
          <a:schemeClr val="bg2"/>
        </a:solidFill>
        <a:ln w="190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14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Реферат на тему: «Титаны» эпохи Возрождения</a:t>
            </a:r>
            <a:endParaRPr lang="ru-RU" sz="36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529902"/>
            <a:ext cx="6400800" cy="234888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8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algn="l"/>
            <a:r>
              <a:rPr lang="ru-RU" sz="8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Задорожная Ксения Владимировна</a:t>
            </a:r>
          </a:p>
          <a:p>
            <a:pPr algn="l"/>
            <a:r>
              <a:rPr lang="ru-RU" sz="8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pPr algn="l"/>
            <a:r>
              <a:rPr lang="ru-RU" sz="8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Кириллов Дмитрий Анатольевич</a:t>
            </a:r>
          </a:p>
          <a:p>
            <a:pPr algn="l"/>
            <a:r>
              <a:rPr lang="ru-RU" sz="8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Рецензент</a:t>
            </a:r>
            <a:r>
              <a:rPr lang="ru-RU" sz="8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ru-RU" sz="8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Долотова Елена Юрьевна</a:t>
            </a:r>
          </a:p>
          <a:p>
            <a:pPr algn="l"/>
            <a:endParaRPr lang="ru-RU" sz="8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Москва</a:t>
            </a:r>
          </a:p>
          <a:p>
            <a:r>
              <a:rPr lang="ru-RU" dirty="0"/>
              <a:t> 2019/2020 </a:t>
            </a:r>
            <a:r>
              <a:rPr lang="ru-RU" dirty="0" err="1"/>
              <a:t>уч.г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6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407492"/>
            <a:ext cx="8352928" cy="6189860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процессе работы Микеланджело приходилось самому решать не только художественные, но и технические задачи, что занимало длительное время. 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Работы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Микеланджело сопровождались разбирательствами с заказчиками, конфликты с коллегами и работниками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Финансовый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неоднократно становился причиной судебных разбирательств с участием Микеланджело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Помимо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живописи, скульптуры и архитектуры, у Микеланджело был опыт  в разработке фортификационных сооружений, реконструкций нескольких палаццо, римских укреплений, мостов и ворот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Микеланджело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умер 18 февраля 1564 г. Его похоронили в церкви  </a:t>
            </a:r>
            <a:r>
              <a:rPr lang="ru-RU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Святых 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Апостолов,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позднее перезахоронили в соборе Санта-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Кроче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74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3"/>
            <a:ext cx="8424936" cy="5472608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pPr algn="ctr"/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Судьба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обоих великих деятелей искусств, живших в один период времени, сложилась непросто. У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была возможность изучать техники своих предшественников одной и той же флорентийской школы, делая копии их произведений.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детства было присуще стремление к реализму и внимание к деталям.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художника жили в период, когда религия играла большую роль в жизни общества, поэтому произведения на религиозные темы занимают значительное место в списках работ, как Леонардо, так и Микеланджело. Финансовые вопросы, вплоть до разбирательств в суде, споры с заказчиками и покровителями не один раз становились причиной незавершенности многих работ обоих мастеров.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0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6673"/>
            <a:ext cx="8208912" cy="54726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Политическая обстановка так же вносила свои коррективы в жизнь и творчество обоих мастеров – частая смена покровителей и места жительства – еще одна причина, по которой многие их работы остались на этапах проектов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Леонардо да Винчи уделял много внимания естественным и точным наукам, применяя свои знания и в практической плоскости. 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Микеланджело позиционируется как скульптор и архитектор, но и у него был опыт в проектировке фортификационных укреплений и городских построек. </a:t>
            </a:r>
          </a:p>
          <a:p>
            <a:pPr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Леонардо и Микеланджело – два великих мастера своего времени, талантливые новаторы, каждый из которых привнес в искусство что-то новое. Именно они создали искусство эпохи Ренессанса в том виде, в котором мы знаем его сейчас, и которым по сей день восхищается весь мир.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7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692696"/>
            <a:ext cx="835292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литературных источников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Боровков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Д. Титаны Возрождения. М.: Вече, 2019. 288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marL="457200" indent="-457200" algn="just">
              <a:buAutoNum type="arabicPeriod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Вёрман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К. История искусства всех времён и народов. т.3 изд. М.: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Астрель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АСТ, 2001. 944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Волкова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П.Д., Нечаев С. От Джотто до Тициана. Титаны Возрождения. 1626/19 изд. М.: АСТ, 2019. 255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Кравченко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А.И. Культурология Учебное пособие для вузов 4-е изд. М.: Академический Проект, 2003, 496 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Tx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Ротенберг Е.И. Искусство Италии. М.: Искусство, 1974. 220 с.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-13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4437112"/>
            <a:ext cx="7772400" cy="1500187"/>
          </a:xfrm>
        </p:spPr>
        <p:txBody>
          <a:bodyPr>
            <a:normAutofit/>
          </a:bodyPr>
          <a:lstStyle/>
          <a:p>
            <a:pPr algn="just"/>
            <a:r>
              <a:rPr lang="ru-RU" sz="60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27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52684950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77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4000" t="-24000" r="-4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91441147"/>
              </p:ext>
            </p:extLst>
          </p:nvPr>
        </p:nvGraphicFramePr>
        <p:xfrm>
          <a:off x="0" y="0"/>
          <a:ext cx="9130564" cy="6849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17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 t="-37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6988442"/>
              </p:ext>
            </p:extLst>
          </p:nvPr>
        </p:nvGraphicFramePr>
        <p:xfrm>
          <a:off x="497213" y="980728"/>
          <a:ext cx="864096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31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836712"/>
            <a:ext cx="7772400" cy="4536504"/>
          </a:xfrm>
          <a:ln w="57150">
            <a:solidFill>
              <a:srgbClr val="D2B5A2"/>
            </a:solidFill>
          </a:ln>
        </p:spPr>
        <p:txBody>
          <a:bodyPr>
            <a:noAutofit/>
          </a:bodyPr>
          <a:lstStyle/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Целая эпоха в европейском культурном развитии связана с периодом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Возрождения.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Италия стала основоположником культурной революции, которая привела к созданию новой культуры и мировоззрения (XIV-XVI вв.)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течение веков ученые не прекращают споры о творчестве и жизни выдающихся личностей и ярких представителей данного периода -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Леонардо да Винчи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(1452—1519) и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Микеланджело Буонарроти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(1475—1564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данном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исследовании представлен  анализ творческого пути двух мастеров в рамках историко-биографического  подхода для изучения и оценки их вклада в искусство.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5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9e05193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2595" y="1556792"/>
            <a:ext cx="9144000" cy="4895180"/>
          </a:xfrm>
          <a:prstGeom prst="roundRect">
            <a:avLst/>
          </a:prstGeom>
          <a:effectLst>
            <a:glow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8784976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глава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Несмотря на многочисленные работы о Леонардо да Винчи и Микеланджело Буонарроти, исследователи так не могут прийти к единому мнению в оценке их творчества. Художественное наследие обоих оставляет широкий простор для исследования и осмысления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54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5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20688"/>
            <a:ext cx="8496944" cy="5328592"/>
          </a:xfrm>
        </p:spPr>
        <p:txBody>
          <a:bodyPr>
            <a:noAutofit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глава</a:t>
            </a:r>
          </a:p>
          <a:p>
            <a:pPr algn="just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Леонардо да Винчи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Леонардо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учился в мастерской художника и скульптора Андреа 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Вероккью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 участвовал в создании многих картин не только учителя, но и художников его школы. В творчестве Леонардо особое место занимали работы религиозной тематики.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работал над несколькими произведениями одновременно и часто оставлял их незаконченными по разным причинам: творческое непостоянство, финансовые вопросы, общая политическая обстановка. 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5000"/>
              </a:lnSpc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Леонардо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проявлял большой интерес не только к живописи, но и к смежным областям. Он участвовал в строительстве соборов в качестве консультанта,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подготовке дворцовых торжеств в качестве декоратора, проектировал станки, машины, разрабатывал схемы сноса гор и прокладки тоннелей, осушения рек и подъемах тяжестей. Известны его изыскания в военном искусстве - в конструкции мостов, наземных и морских орудий, военного транспорта.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5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620688"/>
            <a:ext cx="8496944" cy="4608512"/>
          </a:xfrm>
        </p:spPr>
        <p:txBody>
          <a:bodyPr>
            <a:noAutofit/>
          </a:bodyPr>
          <a:lstStyle/>
          <a:p>
            <a:pPr algn="just">
              <a:lnSpc>
                <a:spcPct val="85000"/>
              </a:lnSpc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Леонардо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выделяя в качестве основу основ математику, занимался исследованиями в области анатомии, водных ресурсов, геологии и оптики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5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85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Он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раз участвовал в судебных разбирательствах по поводу заказанных ему работ, что способствовало продолжительным перерывам над очередным проектом.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5000"/>
              </a:lnSpc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работе над росписью стены Совета пятисот во дворце Сеньории Леонардо работал с Микеланджело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Буанаротти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но они не нашли общего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языка.</a:t>
            </a:r>
          </a:p>
          <a:p>
            <a:pPr algn="just">
              <a:lnSpc>
                <a:spcPct val="85000"/>
              </a:lnSpc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5000"/>
              </a:lnSpc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	Леонардо умер 2 мая 1519 г. после продолжительной болезни и был похоронен в церкви Святого Флорентина, а в 1860-х гг. его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останки перезахоронены в часовне Святого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Губерта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Амбуазском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замке.</a:t>
            </a:r>
          </a:p>
        </p:txBody>
      </p:sp>
    </p:spTree>
    <p:extLst>
      <p:ext uri="{BB962C8B-B14F-4D97-AF65-F5344CB8AC3E}">
        <p14:creationId xmlns:p14="http://schemas.microsoft.com/office/powerpoint/2010/main" val="38131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</a14:imgLayer>
                </a14:imgProps>
              </a:ext>
            </a:extLst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8352928" cy="6408712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Микеланджело Буонарроти.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Несколько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 Микеланджело учился в грамматической школе, после чего поступил в мастерскую братьев Доменико и Давида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Гирландайо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после этого в художественную школу Медичи.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Микеланджело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 путешествовал, меняя покровителей.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занимался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поэзией, но не рассматривал ее как профессию. На творчество Микеланджело  оказали влияние проповеди монаха Джироламо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Савонаролы.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Микеланджело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получил заказ на роспись восточной стены в зале Совета пятисот, а на западной стене должна была быть написана «Битва при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Ангъяри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Леонардо да Винчи.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судьбу работ Микеланджело сильное влияние оказывала политическая обстановка – частая смена покровителей и места жительства послужили причиной незавершенности многих работ.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79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450</Words>
  <Application>Microsoft Office PowerPoint</Application>
  <PresentationFormat>Экран (4:3)</PresentationFormat>
  <Paragraphs>82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Реферат на тему: «Титаны» эпохи Возрождения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 на тему: «Титаны» эпохи Возрождения</dc:title>
  <dc:creator>NekrasovaMS</dc:creator>
  <cp:lastModifiedBy>NekrasovaMS</cp:lastModifiedBy>
  <cp:revision>33</cp:revision>
  <dcterms:created xsi:type="dcterms:W3CDTF">2020-04-11T16:34:32Z</dcterms:created>
  <dcterms:modified xsi:type="dcterms:W3CDTF">2020-04-12T14:29:53Z</dcterms:modified>
</cp:coreProperties>
</file>