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5" d="100"/>
          <a:sy n="85" d="100"/>
        </p:scale>
        <p:origin x="-47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learning.ru/kolloidnaya-himiya/metody-opredeleniya-poverkhnostnogo-natyazheniya" TargetMode="External"/><Relationship Id="rId2" Type="http://schemas.openxmlformats.org/officeDocument/2006/relationships/hyperlink" Target="http://mat.net.ua/mat/biblioteka-fizika/Landzberg-fizika-t1-mehanika-teplota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gacy.stu.lipetsk.ru/files/materials/1680/colloid_lab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9177" y="2348752"/>
            <a:ext cx="9144000" cy="1788739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Поверхностное натяжение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0423" y="6165944"/>
            <a:ext cx="9144000" cy="476903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Дипломная работа Макаровой Марии 10 А класс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3788" y="718704"/>
            <a:ext cx="37293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3386" y="2115693"/>
            <a:ext cx="106321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моего диплома является дать разъяснение по данной теме, которое может помочь ученикам, а также провести опыты, чтобы закрепить знания по теме. </a:t>
            </a:r>
          </a:p>
        </p:txBody>
      </p:sp>
    </p:spTree>
    <p:extLst>
      <p:ext uri="{BB962C8B-B14F-4D97-AF65-F5344CB8AC3E}">
        <p14:creationId xmlns:p14="http://schemas.microsoft.com/office/powerpoint/2010/main" val="3030381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7999" y="1961084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Изучить поверхностное натяжение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Описать теорию по поверхностному натяжению, включая методы измерения в первой главе диплома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Выбрать метод, которым я буду измерять поверхностное натяжение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Провести опыты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Сделать выводы по теме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25097" y="726013"/>
            <a:ext cx="21418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</p:txBody>
      </p:sp>
    </p:spTree>
    <p:extLst>
      <p:ext uri="{BB962C8B-B14F-4D97-AF65-F5344CB8AC3E}">
        <p14:creationId xmlns:p14="http://schemas.microsoft.com/office/powerpoint/2010/main" val="5226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9012" y="726141"/>
            <a:ext cx="44016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Структура: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67311" y="2070847"/>
            <a:ext cx="5316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глава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Поверхностное натяжение и методы его измерения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-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Измерение поверхностного натяжения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3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1529" y="744076"/>
            <a:ext cx="78979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информации: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1647" y="1873624"/>
            <a:ext cx="1021976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"Элементарный </a:t>
            </a:r>
            <a:r>
              <a:rPr lang="ru-RU" dirty="0"/>
              <a:t>учебник физики" </a:t>
            </a:r>
            <a:r>
              <a:rPr lang="ru-RU" dirty="0" err="1"/>
              <a:t>Ландсберга</a:t>
            </a:r>
            <a:r>
              <a:rPr lang="ru-RU" dirty="0"/>
              <a:t> </a:t>
            </a:r>
            <a:r>
              <a:rPr lang="ru-RU" dirty="0" smtClean="0"/>
              <a:t>Г.С параграфы 248-250:</a:t>
            </a:r>
          </a:p>
          <a:p>
            <a:r>
              <a:rPr lang="ru-RU" dirty="0" smtClean="0"/>
              <a:t>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mat.net.ua/mat/biblioteka-fizika/Landzberg-fizika-t1-mehanika-teplota.pdf</a:t>
            </a:r>
            <a:endParaRPr lang="ru-RU" dirty="0"/>
          </a:p>
          <a:p>
            <a:pPr marL="342900" indent="-342900">
              <a:buFont typeface="+mj-lt"/>
              <a:buAutoNum type="arabicPeriod" startAt="2"/>
            </a:pPr>
            <a:r>
              <a:rPr lang="ru-RU" dirty="0" smtClean="0"/>
              <a:t>Методы определения поверхностного натяжения:</a:t>
            </a: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onlearning.ru/kolloidnaya-himiya/metody-opredeleniya-poverkhnostnogo-natyazheniya</a:t>
            </a:r>
            <a:endParaRPr lang="ru-RU" dirty="0" smtClean="0"/>
          </a:p>
          <a:p>
            <a:pPr marL="342900" indent="-342900">
              <a:buFont typeface="+mj-lt"/>
              <a:buAutoNum type="arabicPeriod" startAt="3"/>
            </a:pPr>
            <a:r>
              <a:rPr lang="ru-RU" dirty="0"/>
              <a:t>Фролов, Ю.Г. Курс коллоидной химии / Ю.Г. Фролов. – М.: Химия, 1989 </a:t>
            </a:r>
            <a:r>
              <a:rPr lang="ru-RU" dirty="0" smtClean="0"/>
              <a:t>– 464с,</a:t>
            </a:r>
          </a:p>
          <a:p>
            <a:r>
              <a:rPr lang="ru-RU" dirty="0" err="1" smtClean="0"/>
              <a:t>Воюцкий</a:t>
            </a:r>
            <a:r>
              <a:rPr lang="ru-RU" dirty="0"/>
              <a:t>, С.С. Курс коллоидной химии / С.С. </a:t>
            </a:r>
            <a:r>
              <a:rPr lang="ru-RU" dirty="0" err="1"/>
              <a:t>Воюцкий</a:t>
            </a:r>
            <a:r>
              <a:rPr lang="ru-RU" dirty="0"/>
              <a:t>. – М.: Химия, 1975 </a:t>
            </a:r>
            <a:r>
              <a:rPr lang="ru-RU" dirty="0" smtClean="0"/>
              <a:t>– 512с: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legacy.stu.lipetsk.ru/files/materials/1680/colloid_labs.pdf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83585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127</Words>
  <Application>Microsoft Office PowerPoint</Application>
  <PresentationFormat>Произвольный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Поверхностное натяжение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Мария</dc:creator>
  <cp:lastModifiedBy>Мария</cp:lastModifiedBy>
  <cp:revision>6</cp:revision>
  <dcterms:created xsi:type="dcterms:W3CDTF">2018-12-17T07:55:08Z</dcterms:created>
  <dcterms:modified xsi:type="dcterms:W3CDTF">2018-12-17T09:29:05Z</dcterms:modified>
</cp:coreProperties>
</file>