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6d7f1ae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66d7f1ae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6d7f1a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6d7f1a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66d7f1ae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66d7f1ae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66d7f1a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66d7f1a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6d7f1ae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6d7f1ae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66d7f1ae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66d7f1ae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72e97a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72e97a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72e97a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72e97a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6d7f1ae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66d7f1ae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62584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1283" y="920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23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rgbClr val="33333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Кардиохирургия - профессия , где нет места сомнениям и страху</a:t>
            </a:r>
            <a:endParaRPr sz="1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79375" y="3575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Выполнила:</a:t>
            </a:r>
            <a:endParaRPr sz="1400" b="1">
              <a:solidFill>
                <a:srgbClr val="43434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Беленко Арина Николаевна </a:t>
            </a:r>
            <a:endParaRPr sz="1400">
              <a:solidFill>
                <a:srgbClr val="6666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>
                <a:solidFill>
                  <a:srgbClr val="43434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Руководитель:</a:t>
            </a:r>
            <a:endParaRPr sz="1400" b="1">
              <a:solidFill>
                <a:srgbClr val="43434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1400">
                <a:solidFill>
                  <a:srgbClr val="6666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Шалимова Елена Георгиевна</a:t>
            </a:r>
            <a:r>
              <a:rPr lang="ru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Источники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209000" y="1467975"/>
            <a:ext cx="887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Char char="●"/>
            </a:pPr>
            <a:r>
              <a:rPr lang="ru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Стивен Уэстаби, “Хрупкие жизни”, 2017 г.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man Old Style"/>
              <a:buChar char="●"/>
            </a:pPr>
            <a:r>
              <a:rPr lang="ru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Статья рецензента на книгу “Хрупкие жизни”</a:t>
            </a: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man Old Style"/>
              <a:buChar char="●"/>
            </a:pPr>
            <a:r>
              <a:rPr lang="ru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Книга «Анатомия сердца человека. Атлас» Л.Бокерия</a:t>
            </a: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,И.Беришвили 2012 г.</a:t>
            </a:r>
            <a:endParaRPr sz="2000" u="sng">
              <a:solidFill>
                <a:srgbClr val="2F2F2F"/>
              </a:solidFill>
              <a:latin typeface="Bookman Old Style"/>
              <a:ea typeface="Bookman Old Style"/>
              <a:cs typeface="Bookman Old Style"/>
              <a:sym typeface="Bookman Old Style"/>
              <a:hlinkClick r:id="rId3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uFill>
                <a:noFill/>
              </a:uFill>
              <a:latin typeface="Bookman Old Style"/>
              <a:ea typeface="Bookman Old Style"/>
              <a:cs typeface="Bookman Old Style"/>
              <a:sym typeface="Bookman Old Style"/>
              <a:hlinkClick r:id="rId3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68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Bookman Old Style"/>
                <a:ea typeface="Bookman Old Style"/>
                <a:cs typeface="Bookman Old Style"/>
                <a:sym typeface="Bookman Old Style"/>
              </a:rPr>
              <a:t>Актуальность 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9200" y="9370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Профессия кардиохирурга не для слабонервных. Она требует твердой руки, устойчивой психики , хорошей реакции и изобретательности.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Стивен Уэстаби - </a:t>
            </a:r>
            <a:r>
              <a:rPr lang="ru" sz="1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один </a:t>
            </a: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из самых известных кардиохирургов в мире c 35-летним стажем.Доктор Уэстаби не боялся браться за безнадежные случаи.Он никогда не полагался только на учебники, а всегда думал своей головой. Тысячи пациентов были спасены им и в первую очередь благодаря тому, что он никогда не сдавался и всегда искал пути спасения своих пациентов - даже тогда, когда казалось , что выхода нет и помочь уже невозможно.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этой работе я напишу про вклад Стивена Уэстаби в кардиохирургию ,и как далеко она продвинулась вперед благодаря его изобретениям.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475" y="3537075"/>
            <a:ext cx="2680800" cy="15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4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Bookman Old Style"/>
                <a:ea typeface="Bookman Old Style"/>
                <a:cs typeface="Bookman Old Style"/>
                <a:sym typeface="Bookman Old Style"/>
              </a:rPr>
              <a:t>Проблема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9544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32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Большинство людей считает,что нет ничего необычного в профессии кардиохирурга. Но на самом деле это не так.Профессия кардиохирурга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имеет четко прописанные алгоритмы при проведении тех или иных оперативных вмешательств.</a:t>
            </a:r>
            <a:r>
              <a:rPr lang="ru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Многие ученые потратили большое количество лет,чтобы изучить работу сердца и придумать изобретения ,чтобы спасти человеческую жизнь. Один из таких людей - это Стивен Уэстаби , который продвинул кардиохирургию далеко вперед.Но об этом мало кто знает.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ookman Old Style"/>
                <a:ea typeface="Bookman Old Style"/>
                <a:cs typeface="Bookman Old Style"/>
                <a:sym typeface="Bookman Old Style"/>
              </a:rPr>
              <a:t>Цель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-244950" y="1350575"/>
            <a:ext cx="963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Целью моего исследования является </a:t>
            </a:r>
            <a:r>
              <a:rPr lang="ru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раскрыть вклад кардиохирурга Стивена Уэстаби в хирургию сердца.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20750"/>
            <a:ext cx="4086875" cy="25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454" y="2320750"/>
            <a:ext cx="3467846" cy="25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69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Задачи исследования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10100" y="1142350"/>
            <a:ext cx="846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Изучение исследования Стивена Уэстаби и какой его вклад в кардиохирургию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man Old Style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Проследить связь успешности в лечении заболеваний сердца от многих личных качеств кардиохирурга.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53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Краткое содержание исследования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409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" sz="2000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Введение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20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Первая Глава: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что такое сердце и как оно работает</a:t>
            </a:r>
            <a:endParaRPr sz="20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ru" sz="2000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Вторая глава:  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изобретения Стивена Уэстаби и их создание </a:t>
            </a:r>
            <a:endParaRPr sz="20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lvl="0" indent="-355600">
              <a:buClr>
                <a:srgbClr val="000000"/>
              </a:buClr>
              <a:buSzPts val="2000"/>
              <a:buFont typeface="Bookman Old Style"/>
              <a:buChar char="●"/>
            </a:pPr>
            <a:r>
              <a:rPr lang="ru" sz="2000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Третья глава:  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 личные качества кардиохирурга влияют на успешность </a:t>
            </a:r>
            <a:r>
              <a:rPr lang="ru" sz="20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операции </a:t>
            </a:r>
            <a:r>
              <a:rPr lang="ru" sz="20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 какой </a:t>
            </a:r>
            <a:r>
              <a:rPr lang="ru" sz="20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вклад 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внес </a:t>
            </a:r>
            <a:r>
              <a:rPr lang="ru" sz="20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Стивен Уэстаби </a:t>
            </a:r>
            <a:r>
              <a:rPr lang="ru" sz="2000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</a:t>
            </a:r>
            <a:r>
              <a:rPr lang="ru" sz="2000" dirty="0" smtClean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кардиохирургию</a:t>
            </a:r>
            <a:endParaRPr sz="20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Bookman Old Style"/>
              <a:buChar char="●"/>
            </a:pPr>
            <a:r>
              <a:rPr lang="ru" sz="2000" b="1" dirty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Заключение</a:t>
            </a:r>
            <a:endParaRPr sz="2000" b="1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Bookman Old Style"/>
                <a:ea typeface="Bookman Old Style"/>
                <a:cs typeface="Bookman Old Style"/>
                <a:sym typeface="Bookman Old Style"/>
              </a:rPr>
              <a:t>Изобретения Стивена Уэстаби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Трубка Уэстаби                                                 Джарвик - 2000</a:t>
            </a:r>
            <a:endParaRPr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75" y="2179200"/>
            <a:ext cx="3722425" cy="23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375" y="2179200"/>
            <a:ext cx="3182525" cy="24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394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В своей книге Стивен Уэстаби рассказывает о многих разных случаях из его карьеры, а также о том , как личные качества хирурга влияют на исходы операций. За всю свою карьеру он приобрел немало качеств, например: изобретательность,быстрое принятие решений, крепкая психика и любовь к работе. Все эти качества помогали Стивену Уэстаби спасать жизни людей.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17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highlight>
                  <a:srgbClr val="FFFFFF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Заключение</a:t>
            </a:r>
            <a:endParaRPr sz="2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746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Стивен Уэстаби  посвятил кардиохирургии целую жизнь.Он спас огромное количество людей и продолжает это делать.Благодаря его изобретениям  кардиохирурги спасают человеческие жизни.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43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После долгой карьеры, Стивен Уэстаби понял для себя одно:”Тончайшая грань отделяет жизнь от смерти, победу от поражения, надежду от отчаяния. Кардиохирургия - непростой жизненный путь, обрекающий на одиночество.Профессии, неразрывно связанные со смертью, не суждено процветать</a:t>
            </a:r>
            <a:r>
              <a:rPr lang="ru" sz="14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ru" sz="140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Как </a:t>
            </a:r>
            <a:r>
              <a:rPr lang="ru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метко подметил доктор Кирклин:” смерть - неизбежная составляющая </a:t>
            </a:r>
            <a:r>
              <a:rPr lang="ru" sz="140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кардиохирургии. Чтобы </a:t>
            </a:r>
            <a:r>
              <a:rPr lang="ru" sz="1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стать кардиохирургом нужно иметь сильную психику, изобретательность и твердый характер, иначе ты погубишь себя и пациента.Ведь, поэтому многие качества хирурга влияют на успешность операций.У Стивена Уэстаби была немало ужасных случаев , когда ему не удавалось спасти пациента, но на этих ошибках он смог создать свои изобретения,и благодаря ему   мы продвинулись далеко вперед в кардиохирургии и продолжаем двигаться вперед.</a:t>
            </a:r>
            <a:endParaRPr sz="1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PresentationFormat>Экран (16:9)</PresentationFormat>
  <Paragraphs>37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Кардиохирургия - профессия , где нет места сомнениям и страху</vt:lpstr>
      <vt:lpstr>Актуальность </vt:lpstr>
      <vt:lpstr>Проблема</vt:lpstr>
      <vt:lpstr>Цель</vt:lpstr>
      <vt:lpstr>Задачи исследования</vt:lpstr>
      <vt:lpstr>Краткое содержание исследования</vt:lpstr>
      <vt:lpstr>Изобретения Стивена Уэстаби</vt:lpstr>
      <vt:lpstr>Слайд 8</vt:lpstr>
      <vt:lpstr>Заключение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Кардиохирургия - профессия , где нет места сомнениям и страху</dc:title>
  <cp:lastModifiedBy>gym1505</cp:lastModifiedBy>
  <cp:revision>1</cp:revision>
  <dcterms:modified xsi:type="dcterms:W3CDTF">2019-04-17T12:44:47Z</dcterms:modified>
</cp:coreProperties>
</file>