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Осведомленность</a:t>
            </a:r>
            <a:r>
              <a:rPr lang="ru-RU" baseline="0" dirty="0" smtClean="0"/>
              <a:t> учащихся о творчестве русских импрессионистов.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знакомы ли вы с творчеством русских художников-импрессионистов?</c:v>
                </c:pt>
                <c:pt idx="1">
                  <c:v>нравятся ли вам картины русских импрессионистов?</c:v>
                </c:pt>
                <c:pt idx="2">
                  <c:v>считаете ли вы,что импрессионизм выражает настроение?</c:v>
                </c:pt>
                <c:pt idx="3">
                  <c:v>пошли бы вы с друзьями на выставку русского импрессионизма?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18</c:v>
                </c:pt>
                <c:pt idx="2">
                  <c:v>17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знакомы ли вы с творчеством русских художников-импрессионистов?</c:v>
                </c:pt>
                <c:pt idx="1">
                  <c:v>нравятся ли вам картины русских импрессионистов?</c:v>
                </c:pt>
                <c:pt idx="2">
                  <c:v>считаете ли вы,что импрессионизм выражает настроение?</c:v>
                </c:pt>
                <c:pt idx="3">
                  <c:v>пошли бы вы с друзьями на выставку русского импрессионизма?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29292472"/>
        <c:axId val="229292080"/>
      </c:barChart>
      <c:valAx>
        <c:axId val="229292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29292472"/>
        <c:crossBetween val="between"/>
      </c:valAx>
      <c:catAx>
        <c:axId val="22929247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292080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9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2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4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55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9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2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93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44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9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7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67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B59E3-56EC-43B9-9252-0C8CF5C751F0}" type="datetimeFigureOut">
              <a:rPr lang="ru-RU" smtClean="0"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E12C-BAFB-42B9-9EC6-FD32BF0A3A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78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5761" y="1287120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+mn-lt"/>
              </a:rPr>
              <a:t>Пути русского импрессионизма К.А.Коровина, И.Э.Грабаря и Ю.Пименова</a:t>
            </a:r>
            <a:endParaRPr lang="ru-RU" sz="4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5805" y="4030406"/>
            <a:ext cx="9144000" cy="16557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Исследовательская работа Симаковой Влады</a:t>
            </a:r>
          </a:p>
          <a:p>
            <a:r>
              <a:rPr lang="ru-RU" sz="3200" dirty="0" smtClean="0"/>
              <a:t> 9 «А</a:t>
            </a:r>
            <a:r>
              <a:rPr lang="ru-RU" sz="3200" dirty="0" smtClean="0"/>
              <a:t>»</a:t>
            </a:r>
          </a:p>
          <a:p>
            <a:pPr algn="l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7465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459" y="1383957"/>
            <a:ext cx="1046205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Актуальность: </a:t>
            </a:r>
            <a:r>
              <a:rPr lang="ru-RU" sz="2800" dirty="0" smtClean="0"/>
              <a:t>картины русских импрессионистов имеют огромную художественную ценность и  в наше время оцениваются очень высоко. Нам очень важно знать историю наших соотечественников-импрессионистов.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5459" y="4110681"/>
            <a:ext cx="10486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Цель: </a:t>
            </a:r>
            <a:r>
              <a:rPr lang="ru-RU" sz="2800" dirty="0" smtClean="0"/>
              <a:t>познакомить других учащихся с историей развития импрессионизма в России.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503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854" y="245774"/>
            <a:ext cx="10890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Задачи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1061" y="1140903"/>
            <a:ext cx="111993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/>
              <a:t>Заполнить информацию на сайте гимназии.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Найти источники для написания реферата.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Написать введение.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Написать первую главу реферата.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Написать вторую главу реферата.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Написать третью главу реферата.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Создать визитку реферата.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Создать окончательную версию реферата.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Получить рецензию, оформить материалы </a:t>
            </a:r>
            <a:r>
              <a:rPr lang="ru-RU" sz="2800" dirty="0"/>
              <a:t>н</a:t>
            </a:r>
            <a:r>
              <a:rPr lang="ru-RU" sz="2800" dirty="0" smtClean="0"/>
              <a:t>а сайте.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Защитить реферат.</a:t>
            </a:r>
          </a:p>
        </p:txBody>
      </p:sp>
    </p:spTree>
    <p:extLst>
      <p:ext uri="{BB962C8B-B14F-4D97-AF65-F5344CB8AC3E}">
        <p14:creationId xmlns:p14="http://schemas.microsoft.com/office/powerpoint/2010/main" val="377934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57" y="506716"/>
            <a:ext cx="11219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Введение.</a:t>
            </a:r>
            <a:endParaRPr lang="ru-RU" b="1" dirty="0" smtClean="0"/>
          </a:p>
          <a:p>
            <a:r>
              <a:rPr lang="ru-RU" dirty="0" smtClean="0"/>
              <a:t>Чем интересен импрессионизм и почему нам стоит знать об этой теме больше. История зарождения импрессионизма в </a:t>
            </a:r>
            <a:r>
              <a:rPr lang="ru-RU" dirty="0"/>
              <a:t>Е</a:t>
            </a:r>
            <a:r>
              <a:rPr lang="ru-RU" dirty="0" smtClean="0"/>
              <a:t>вропе.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9557" y="1766067"/>
            <a:ext cx="99265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2. Глава </a:t>
            </a:r>
            <a:r>
              <a:rPr lang="ru-RU" sz="2800" b="1" dirty="0"/>
              <a:t>1. Появление импрессионизма в России</a:t>
            </a:r>
            <a:r>
              <a:rPr lang="ru-RU" sz="2800" b="1" dirty="0" smtClean="0"/>
              <a:t>.</a:t>
            </a:r>
            <a:endParaRPr lang="ru-RU" b="1" dirty="0" smtClean="0"/>
          </a:p>
          <a:p>
            <a:r>
              <a:rPr lang="ru-RU" dirty="0" smtClean="0"/>
              <a:t>Как и где зародился русский импрессионизм и чем он отличается от западного.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69557" y="2748418"/>
            <a:ext cx="93417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 Глава 2</a:t>
            </a:r>
            <a:r>
              <a:rPr lang="ru-RU" sz="2800" b="1" dirty="0"/>
              <a:t>. Творчество К. А. Коровина, И. Э. Грабаря и Ю. И. Пименова и его влияние на русский импрессионизм</a:t>
            </a:r>
            <a:r>
              <a:rPr lang="ru-RU" sz="2800" b="1" dirty="0" smtClean="0"/>
              <a:t>.</a:t>
            </a:r>
            <a:endParaRPr lang="ru-RU" b="1" dirty="0" smtClean="0"/>
          </a:p>
          <a:p>
            <a:r>
              <a:rPr lang="ru-RU" dirty="0" smtClean="0"/>
              <a:t>История знакомства знаменитых русских импрессионистов с этим движением в искусстве и то, как творчество этих художников повлияло на развитие импрессионизма в России.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9557" y="4438656"/>
            <a:ext cx="941584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</a:t>
            </a:r>
            <a:r>
              <a:rPr lang="ru-RU" sz="2800" b="1" dirty="0"/>
              <a:t>. Глава 3. Как импрессионизм повлиял на искусство в России</a:t>
            </a:r>
            <a:r>
              <a:rPr lang="ru-RU" sz="2800" b="1" dirty="0" smtClean="0"/>
              <a:t>.</a:t>
            </a:r>
          </a:p>
          <a:p>
            <a:r>
              <a:rPr lang="ru-RU" dirty="0" smtClean="0"/>
              <a:t>Уникальность развития импрессионизма в России и его влияние на развитие живописи в нашей стране.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30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5" y="255373"/>
            <a:ext cx="1140940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Список литературы:</a:t>
            </a:r>
          </a:p>
          <a:p>
            <a:endParaRPr lang="ru-RU" dirty="0" smtClean="0"/>
          </a:p>
          <a:p>
            <a:r>
              <a:rPr lang="ru-RU" b="1" dirty="0" smtClean="0"/>
              <a:t>1</a:t>
            </a:r>
            <a:r>
              <a:rPr lang="ru-RU" b="1" dirty="0"/>
              <a:t>. "Энциклопедия импрессионизма"</a:t>
            </a:r>
          </a:p>
          <a:p>
            <a:r>
              <a:rPr lang="ru-RU" dirty="0"/>
              <a:t>Авторы: Морис Серюлля, Арлетт Серюлля, Ксения Богемская, Жорж Пийеман, Бертран Марре, Франсуа </a:t>
            </a:r>
            <a:r>
              <a:rPr lang="ru-RU" dirty="0" smtClean="0"/>
              <a:t>Дюре-Робер.</a:t>
            </a:r>
          </a:p>
          <a:p>
            <a:r>
              <a:rPr lang="ru-RU" dirty="0"/>
              <a:t>Год </a:t>
            </a:r>
            <a:r>
              <a:rPr lang="ru-RU" dirty="0" smtClean="0"/>
              <a:t>издания: 2005.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b="1" dirty="0" smtClean="0"/>
              <a:t>2. "Игорь Грабарь"</a:t>
            </a:r>
            <a:endParaRPr lang="ru-RU" b="1" dirty="0"/>
          </a:p>
          <a:p>
            <a:r>
              <a:rPr lang="ru-RU" dirty="0"/>
              <a:t>Автор: Владимир </a:t>
            </a:r>
            <a:r>
              <a:rPr lang="ru-RU" dirty="0" smtClean="0"/>
              <a:t>Круглов.</a:t>
            </a:r>
          </a:p>
          <a:p>
            <a:r>
              <a:rPr lang="ru-RU" dirty="0"/>
              <a:t>Год издания: </a:t>
            </a:r>
            <a:r>
              <a:rPr lang="ru-RU" dirty="0" smtClean="0"/>
              <a:t>2018</a:t>
            </a:r>
          </a:p>
          <a:p>
            <a:r>
              <a:rPr lang="ru-RU" b="1" dirty="0" smtClean="0"/>
              <a:t>3. "Государственный </a:t>
            </a:r>
            <a:r>
              <a:rPr lang="ru-RU" b="1" dirty="0"/>
              <a:t>Русский музей. Альманах, № 441, 2015. Коровин </a:t>
            </a:r>
            <a:r>
              <a:rPr lang="ru-RU" b="1" dirty="0" smtClean="0"/>
              <a:t>Константин"</a:t>
            </a:r>
            <a:endParaRPr lang="ru-RU" b="1" dirty="0"/>
          </a:p>
          <a:p>
            <a:r>
              <a:rPr lang="ru-RU" dirty="0"/>
              <a:t>Автор: Владимир </a:t>
            </a:r>
            <a:r>
              <a:rPr lang="ru-RU" dirty="0" smtClean="0"/>
              <a:t>Круглов.</a:t>
            </a:r>
          </a:p>
          <a:p>
            <a:r>
              <a:rPr lang="ru-RU" dirty="0"/>
              <a:t>Год </a:t>
            </a:r>
            <a:r>
              <a:rPr lang="ru-RU" dirty="0" smtClean="0"/>
              <a:t>издания: 2015.</a:t>
            </a:r>
          </a:p>
          <a:p>
            <a:r>
              <a:rPr lang="ru-RU" b="1" dirty="0" smtClean="0"/>
              <a:t>4. "Музей </a:t>
            </a:r>
            <a:r>
              <a:rPr lang="ru-RU" b="1" dirty="0"/>
              <a:t>русского </a:t>
            </a:r>
            <a:r>
              <a:rPr lang="ru-RU" b="1" dirty="0" smtClean="0"/>
              <a:t>импрессионизма"</a:t>
            </a:r>
            <a:endParaRPr lang="ru-RU" b="1" dirty="0"/>
          </a:p>
          <a:p>
            <a:r>
              <a:rPr lang="ru-RU" dirty="0"/>
              <a:t>Авторы: А. Успенский, Мария Токарева, А. </a:t>
            </a:r>
            <a:r>
              <a:rPr lang="ru-RU" dirty="0" err="1"/>
              <a:t>Манукян</a:t>
            </a:r>
            <a:r>
              <a:rPr lang="ru-RU" dirty="0"/>
              <a:t>, Владимир </a:t>
            </a:r>
            <a:r>
              <a:rPr lang="ru-RU" dirty="0" err="1"/>
              <a:t>Леняшин</a:t>
            </a:r>
            <a:r>
              <a:rPr lang="ru-RU" dirty="0"/>
              <a:t>, Е. Акопова, Н. Свиридова, Юлия </a:t>
            </a:r>
            <a:r>
              <a:rPr lang="ru-RU" dirty="0" smtClean="0"/>
              <a:t>Петрова.</a:t>
            </a:r>
          </a:p>
          <a:p>
            <a:r>
              <a:rPr lang="ru-RU" dirty="0" smtClean="0"/>
              <a:t>Год издания</a:t>
            </a:r>
            <a:r>
              <a:rPr lang="ru-RU" dirty="0"/>
              <a:t>: </a:t>
            </a:r>
            <a:r>
              <a:rPr lang="ru-RU" dirty="0" smtClean="0"/>
              <a:t>2016</a:t>
            </a:r>
          </a:p>
          <a:p>
            <a:r>
              <a:rPr lang="ru-RU" b="1" dirty="0" smtClean="0"/>
              <a:t>5. "Шедевры импрессионизма"</a:t>
            </a:r>
            <a:endParaRPr lang="ru-RU" b="1" dirty="0"/>
          </a:p>
          <a:p>
            <a:r>
              <a:rPr lang="ru-RU" dirty="0"/>
              <a:t>Автор: Вера </a:t>
            </a:r>
            <a:r>
              <a:rPr lang="ru-RU" dirty="0" smtClean="0"/>
              <a:t>Калмыкова.</a:t>
            </a:r>
          </a:p>
          <a:p>
            <a:r>
              <a:rPr lang="ru-RU" dirty="0" smtClean="0"/>
              <a:t>Год издания</a:t>
            </a:r>
            <a:r>
              <a:rPr lang="ru-RU" dirty="0"/>
              <a:t>: </a:t>
            </a:r>
            <a:r>
              <a:rPr lang="ru-RU" dirty="0" smtClean="0"/>
              <a:t>2013.</a:t>
            </a:r>
            <a:endParaRPr lang="ru-RU" dirty="0"/>
          </a:p>
          <a:p>
            <a:r>
              <a:rPr lang="ru-RU" b="1" dirty="0" smtClean="0"/>
              <a:t>6. "Армянский </a:t>
            </a:r>
            <a:r>
              <a:rPr lang="ru-RU" b="1" dirty="0"/>
              <a:t>импрессионизм. От Москвы до </a:t>
            </a:r>
            <a:r>
              <a:rPr lang="ru-RU" b="1" dirty="0" smtClean="0"/>
              <a:t>Парижа"</a:t>
            </a:r>
            <a:endParaRPr lang="ru-RU" b="1" dirty="0"/>
          </a:p>
          <a:p>
            <a:r>
              <a:rPr lang="ru-RU" dirty="0"/>
              <a:t>Авторы: Марина Акопян, </a:t>
            </a:r>
            <a:r>
              <a:rPr lang="ru-RU" dirty="0" err="1"/>
              <a:t>Гарегин</a:t>
            </a:r>
            <a:r>
              <a:rPr lang="ru-RU" dirty="0"/>
              <a:t> </a:t>
            </a:r>
            <a:r>
              <a:rPr lang="ru-RU" dirty="0" err="1"/>
              <a:t>Котанджян</a:t>
            </a:r>
            <a:r>
              <a:rPr lang="ru-RU" dirty="0"/>
              <a:t>, </a:t>
            </a:r>
            <a:r>
              <a:rPr lang="ru-RU" dirty="0" err="1"/>
              <a:t>Лилит</a:t>
            </a:r>
            <a:r>
              <a:rPr lang="ru-RU" dirty="0"/>
              <a:t> </a:t>
            </a:r>
            <a:r>
              <a:rPr lang="ru-RU" dirty="0" err="1"/>
              <a:t>Саргсян</a:t>
            </a:r>
            <a:r>
              <a:rPr lang="ru-RU" dirty="0"/>
              <a:t>.</a:t>
            </a:r>
          </a:p>
          <a:p>
            <a:r>
              <a:rPr lang="ru-RU" dirty="0" smtClean="0"/>
              <a:t>Год издания</a:t>
            </a:r>
            <a:r>
              <a:rPr lang="ru-RU" dirty="0"/>
              <a:t>: </a:t>
            </a:r>
            <a:r>
              <a:rPr lang="ru-RU" dirty="0" smtClean="0"/>
              <a:t>2017.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80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751065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4002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395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Пути русского импрессионизма К.А.Коровина, И.Э.Грабаря и Ю.Пименова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русского импрессионизма К.А.Коровина, И.Э.Грабаря и Ю.Пименова</dc:title>
  <dc:creator>77</dc:creator>
  <cp:lastModifiedBy>77</cp:lastModifiedBy>
  <cp:revision>9</cp:revision>
  <dcterms:created xsi:type="dcterms:W3CDTF">2019-04-13T17:07:58Z</dcterms:created>
  <dcterms:modified xsi:type="dcterms:W3CDTF">2019-04-14T09:52:00Z</dcterms:modified>
</cp:coreProperties>
</file>