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lfa Slab One" charset="0"/>
      <p:regular r:id="rId17"/>
    </p:embeddedFont>
    <p:embeddedFont>
      <p:font typeface="Proxima Nova" charset="0"/>
      <p:regular r:id="rId18"/>
      <p:bold r:id="rId19"/>
      <p:italic r:id="rId20"/>
      <p:boldItalic r:id="rId21"/>
    </p:embeddedFont>
    <p:embeddedFont>
      <p:font typeface="Roboto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56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7de3ec67a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7de3ec67a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7de3ec67a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7de3ec67a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7de3ec67a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7de3ec67a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7de3ec67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7de3ec67a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7de3ec67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7de3ec67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7de3ec67a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7de3ec67a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7de3ec67a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7de3ec67a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7de3ec67a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7de3ec67a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7de3ec67a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7de3ec67a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7de3ec67a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7de3ec67a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7de3ec67a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7de3ec67a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vasya\Downloads\y2mate.com%20-%20louis_armstrong_orchestra_improvisation_jazz_0ggvLVjBPQw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vasya\Downloads\y2mate.com%20-%20one_oclock_jump_count_basie_g3JyQnYPkZk.mp3" TargetMode="External"/><Relationship Id="rId1" Type="http://schemas.openxmlformats.org/officeDocument/2006/relationships/audio" Target="file:///C:\Users\vasya\Downloads\y2mate.com%20-%20sing_sing_sing_by_benny_goodman_r2S1I_ien6A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sercat.com/content/filosofiya-muzyki-kak-komponent-miroponimaniy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jazzyart.livejournal.com/6106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727950" y="7961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Философия джазовой музыки в творчестве американских композиторов начала XX века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0549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- Долотов Василий, 9 “А”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Руководитель - Долотова Е. Ю.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Отправная точка джазового искусства - стремление к свободе. Именно поэтому в начале XX века, когда самосознание человека вышло на новый уровень, джаз со своими основными элементами, выражающими выход за привычные рамки, стал популярным.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Философия джазовой музыки в начале XX века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571752"/>
            <a:ext cx="2718298" cy="199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0920" y="2571750"/>
            <a:ext cx="2962154" cy="199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196" y="2571750"/>
            <a:ext cx="1995784" cy="199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Анализ джазовой импровизации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699" y="3623022"/>
            <a:ext cx="8520600" cy="394500"/>
          </a:xfrm>
        </p:spPr>
        <p:txBody>
          <a:bodyPr/>
          <a:lstStyle/>
          <a:p>
            <a:r>
              <a:rPr lang="ru-RU" sz="1800" i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Импровизация оркестра Луи </a:t>
            </a:r>
            <a:r>
              <a:rPr lang="ru-RU" sz="1800" i="1" u="sng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Армстронга</a:t>
            </a:r>
            <a:r>
              <a:rPr lang="ru-RU" sz="1800" i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(первая половина </a:t>
            </a:r>
            <a:r>
              <a:rPr lang="en-US" sz="1800" i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1800" i="1" u="sng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века, США)</a:t>
            </a:r>
            <a:endParaRPr lang="ru-RU" sz="1800" i="1" u="sng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louis_armstrong_orchestra_improvisation_jazz_0ggvLVjBPQw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361234" y="3110014"/>
            <a:ext cx="463685" cy="46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Анализ джазовых произведений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609" y="3214462"/>
            <a:ext cx="3851740" cy="733500"/>
          </a:xfrm>
        </p:spPr>
        <p:txBody>
          <a:bodyPr/>
          <a:lstStyle/>
          <a:p>
            <a:r>
              <a:rPr lang="ru-RU" sz="1800" i="1" u="sng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Бенни</a:t>
            </a:r>
            <a:r>
              <a:rPr lang="ru-RU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u="sng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Гудман</a:t>
            </a:r>
            <a:r>
              <a:rPr lang="ru-RU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en-US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Sing, Sing, Sing</a:t>
            </a:r>
            <a:r>
              <a:rPr lang="ru-RU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i="1" u="sng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sing_sing_sing_by_benny_goodman_r2S1I_ien6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289243" y="2964099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745149"/>
            <a:ext cx="702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1) Мы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видим опору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риффы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приведённых джазовых стандартах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2)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произведениях присутствует чёткая ритмичность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3) Свинговые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составляющие присутствуют в композициях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y2mate.com - one_oclock_jump_count_basie_g3JyQnYPkZk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6228945" y="2964099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5268" y="3239310"/>
            <a:ext cx="396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u="sng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Каунт</a:t>
            </a:r>
            <a:r>
              <a:rPr lang="ru-RU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u="sng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Бейси</a:t>
            </a:r>
            <a:r>
              <a:rPr lang="ru-RU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en-US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One </a:t>
            </a:r>
            <a:r>
              <a:rPr lang="en-US" sz="1800" i="1" u="sng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O’Clock</a:t>
            </a:r>
            <a:r>
              <a:rPr lang="en-US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Jump</a:t>
            </a:r>
            <a:r>
              <a:rPr lang="ru-RU" sz="18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i="1" u="sng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Вывод</a:t>
            </a: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Джаз связан со свободой личности. Философия современного мира заключается в попытках человека осмыслить себя, и джазовая музыка помогает в нахождении внутренней свободы при напряженной внешней жизни.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2347300"/>
            <a:ext cx="4337249" cy="265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Библиография</a:t>
            </a:r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311700" y="1175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Сатро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Д. Джаз для чайников. 2-е изд.  М. СПб.: Диалектика, 2018.</a:t>
            </a:r>
            <a:endParaRPr sz="140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2.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Гинзбург С. Л. Джаз-банд и современная музыка. Ленинград: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Academia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1926.</a:t>
            </a:r>
            <a:endParaRPr sz="140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3.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Малиновская О. Н. "Философия музыки" как компонент миропонимания: на материале учений Серебряного века: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дис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... канд. фил. наук: 09.00.13. Ростов-на-Дону, 2009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</a:t>
            </a:r>
            <a:endParaRPr sz="140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  <a:hlinkClick r:id="rId3"/>
            </a:endParaRPr>
          </a:p>
          <a:p>
            <a:pPr mar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Style and Spirit of the 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JazzAge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:: (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основы. краткость) Философия джаз музыки //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jazzyart.livejournal.com URL: https://jazzyart.livejournal.com/6106.html (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дата обращения: 16.12.2018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).</a:t>
            </a:r>
            <a:endParaRPr sz="1400" u="sng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  <a:hlinkClick r:id="rId4"/>
            </a:endParaRPr>
          </a:p>
          <a:p>
            <a:pPr marL="0" lv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5.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Хэмилтон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Э. Джаз как классическая музыка // Импровизация: между техникой и спонтанностью . Кембридж: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Cambridge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Scholars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Publishing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2010. </a:t>
            </a:r>
            <a:endParaRPr sz="140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6.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Философские аспекты джаза //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bulswing.ru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 2010. 17 ноя. URL: http://bulswing.ru/?p=520 (дата обращения: 24.12.2018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).</a:t>
            </a:r>
            <a:endParaRPr sz="140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-228600">
              <a:buNone/>
            </a:pP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7</a:t>
            </a:r>
            <a:r>
              <a:rPr lang="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</a:t>
            </a:r>
            <a:r>
              <a:rPr lang="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Стернс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М. История джаза. Оксфорд: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Oxford University Press, 1956.</a:t>
            </a:r>
            <a:endParaRPr lang="ru" sz="1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Оглавление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>
              <a:spcAft>
                <a:spcPts val="1600"/>
              </a:spcAft>
              <a:buNone/>
            </a:pP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Введение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глава. Философский аспект музыки </a:t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глава. История развития джазовой музыки в США:</a:t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Истоки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джазовой музыки</a:t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Возникновение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джаза в США</a:t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Распространение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джаза в США</a:t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III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глава. Философия джазовых композиций начала XX века</a:t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Заключение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Источники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Times New Roman"/>
                <a:ea typeface="Times New Roman"/>
                <a:cs typeface="Times New Roman"/>
                <a:sym typeface="Times New Roman"/>
              </a:rPr>
              <a:t>Актуальность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Интерес к джазовой культуре возрастает: организуются джазовые вечера и концерты, появляются музыканты, экспериментирующие с джазовой музыкой.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61616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997175"/>
            <a:ext cx="3125348" cy="31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нука нук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90" y="2112393"/>
            <a:ext cx="4126987" cy="3033996"/>
          </a:xfrm>
          <a:prstGeom prst="rect">
            <a:avLst/>
          </a:prstGeom>
        </p:spPr>
      </p:pic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Согласно опросу, проведённому среди учеников 8-11 классов Школы 1505, отношение к джазу поверхностно, он не воспринимается как целенаправленный процесс, что сопровождается незнанием истоков джазовой музыки.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482" name="Picture 2" descr="https://lh5.googleusercontent.com/9V-mnV4chF8qV-BfGa1X_EHncCVPOZrk44uPPV2GpLFPrp_L7tqObC3OdYjUSZVRf7vohtXRPxdCCbv4NHc2ePC1lN3pTRG3mHkjMHjD3WnkWNmCd6O-VsDAA_8yXLTGX90Z32HCwb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555" y="2381032"/>
            <a:ext cx="3731124" cy="2306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Выявить взаимосвязь взглядов американского общества в начале XX века и джазовой музыки и проследить тенденцию развития джазовой культуры до сегодняшних дней.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78" y="2411550"/>
            <a:ext cx="3863149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525" y="2411552"/>
            <a:ext cx="477236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0" y="1127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	Собрать и обобщить материал по данной теме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 В назначенные сроки представить написанные части работы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3)	Сформулировать гипотезу развития джазовой музыки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4)	</a:t>
            </a:r>
            <a:r>
              <a:rPr lang="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Обобщить </a:t>
            </a:r>
            <a:r>
              <a:rPr lang="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полученные выводы и связать их в единый текст – итоговый вариант реферата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Задачи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главном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Джаз</a:t>
            </a: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это </a:t>
            </a:r>
            <a:r>
              <a:rPr lang="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направление</a:t>
            </a: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музыке, возникшее в начале </a:t>
            </a:r>
            <a:r>
              <a:rPr lang="ru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XX века</a:t>
            </a: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под влиянием африканской танцевальной и европейской музыки.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5" y="1985320"/>
            <a:ext cx="4997850" cy="30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Философия музыки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Джаз, как и остальные музыкальные направления, связан с философией социальной группы  и общественно-политической ситуацией в стране, в которой он возник.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79775"/>
            <a:ext cx="4333875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Афроамериканская культура, которая сохранилась в США, стала основным истоком джазовой музыки. Жанр возник в результате смешения разных стилей, после появления на него совершенно разное влияние оказали как темнокожие, так и белые музыканты.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Развитие джазовой культуры в США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71750"/>
            <a:ext cx="3709375" cy="247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595" y="2571744"/>
            <a:ext cx="3441700" cy="24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507</Words>
  <PresentationFormat>Экран (16:9)</PresentationFormat>
  <Paragraphs>45</Paragraphs>
  <Slides>14</Slides>
  <Notes>12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Alfa Slab One</vt:lpstr>
      <vt:lpstr>Proxima Nova</vt:lpstr>
      <vt:lpstr>Roboto</vt:lpstr>
      <vt:lpstr>Gameday</vt:lpstr>
      <vt:lpstr>Философия джазовой музыки в творчестве американских композиторов начала XX века</vt:lpstr>
      <vt:lpstr>Оглавление</vt:lpstr>
      <vt:lpstr>Актуальность</vt:lpstr>
      <vt:lpstr>Проблема</vt:lpstr>
      <vt:lpstr>Цель</vt:lpstr>
      <vt:lpstr>Задачи</vt:lpstr>
      <vt:lpstr>О главном</vt:lpstr>
      <vt:lpstr>Философия музыки</vt:lpstr>
      <vt:lpstr>Развитие джазовой культуры в США</vt:lpstr>
      <vt:lpstr>Философия джазовой музыки в начале XX века</vt:lpstr>
      <vt:lpstr>Анализ джазовой импровизации</vt:lpstr>
      <vt:lpstr>Анализ джазовых произведений</vt:lpstr>
      <vt:lpstr>Вывод</vt:lpstr>
      <vt:lpstr>Библиография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Философия джазовой музыки в творчестве американских композиторов начала XX века</dc:title>
  <dc:creator>vasya</dc:creator>
  <cp:lastModifiedBy>vasya</cp:lastModifiedBy>
  <cp:revision>13</cp:revision>
  <dcterms:modified xsi:type="dcterms:W3CDTF">2019-04-14T20:10:39Z</dcterms:modified>
</cp:coreProperties>
</file>